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60" r:id="rId2"/>
  </p:sldMasterIdLst>
  <p:notesMasterIdLst>
    <p:notesMasterId r:id="rId34"/>
  </p:notesMasterIdLst>
  <p:sldIdLst>
    <p:sldId id="256" r:id="rId3"/>
    <p:sldId id="261" r:id="rId4"/>
    <p:sldId id="263" r:id="rId5"/>
    <p:sldId id="265" r:id="rId6"/>
    <p:sldId id="260" r:id="rId7"/>
    <p:sldId id="258" r:id="rId8"/>
    <p:sldId id="289" r:id="rId9"/>
    <p:sldId id="259" r:id="rId10"/>
    <p:sldId id="268" r:id="rId11"/>
    <p:sldId id="291" r:id="rId12"/>
    <p:sldId id="269" r:id="rId13"/>
    <p:sldId id="270" r:id="rId14"/>
    <p:sldId id="271" r:id="rId15"/>
    <p:sldId id="272" r:id="rId16"/>
    <p:sldId id="290" r:id="rId17"/>
    <p:sldId id="273" r:id="rId18"/>
    <p:sldId id="274" r:id="rId19"/>
    <p:sldId id="275" r:id="rId20"/>
    <p:sldId id="288" r:id="rId21"/>
    <p:sldId id="276" r:id="rId22"/>
    <p:sldId id="277" r:id="rId23"/>
    <p:sldId id="278" r:id="rId24"/>
    <p:sldId id="279" r:id="rId25"/>
    <p:sldId id="280" r:id="rId26"/>
    <p:sldId id="281" r:id="rId27"/>
    <p:sldId id="284" r:id="rId28"/>
    <p:sldId id="282" r:id="rId29"/>
    <p:sldId id="285" r:id="rId30"/>
    <p:sldId id="292" r:id="rId31"/>
    <p:sldId id="286" r:id="rId32"/>
    <p:sldId id="287" r:id="rId3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9" d="100"/>
          <a:sy n="39" d="100"/>
        </p:scale>
        <p:origin x="-14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C031D-56C7-4C66-B1E2-B3E99D2A3629}" type="datetimeFigureOut">
              <a:rPr lang="es-ES" smtClean="0"/>
              <a:pPr/>
              <a:t>19/11/2013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1A9CA1-E866-4EC2-955F-8B453418B12B}"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s-ES_tradnl"/>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s-ES_tradnl"/>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s-ES_tradnl"/>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s-ES_tradnl"/>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s-ES_tradnl"/>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s-ES_tradnl"/>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s-ES_tradnl"/>
            </a:p>
          </p:txBody>
        </p:sp>
      </p:grpSp>
      <p:sp>
        <p:nvSpPr>
          <p:cNvPr id="19467" name="Rectangle 11"/>
          <p:cNvSpPr>
            <a:spLocks noGrp="1" noChangeArrowheads="1"/>
          </p:cNvSpPr>
          <p:nvPr>
            <p:ph type="ctrTitle" sz="quarter"/>
          </p:nvPr>
        </p:nvSpPr>
        <p:spPr>
          <a:xfrm>
            <a:off x="685800" y="1736725"/>
            <a:ext cx="7772400" cy="1920875"/>
          </a:xfrm>
        </p:spPr>
        <p:txBody>
          <a:bodyPr/>
          <a:lstStyle>
            <a:lvl1pPr>
              <a:defRPr sz="6000"/>
            </a:lvl1pPr>
          </a:lstStyle>
          <a:p>
            <a:r>
              <a:rPr lang="es-ES"/>
              <a:t>Haga clic para cambiar el estilo de título	</a:t>
            </a:r>
          </a:p>
        </p:txBody>
      </p:sp>
      <p:sp>
        <p:nvSpPr>
          <p:cNvPr id="1946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13" name="Rectangle 13"/>
          <p:cNvSpPr>
            <a:spLocks noGrp="1" noChangeArrowheads="1"/>
          </p:cNvSpPr>
          <p:nvPr>
            <p:ph type="dt" sz="quarter" idx="10"/>
          </p:nvPr>
        </p:nvSpPr>
        <p:spPr>
          <a:xfrm>
            <a:off x="457200" y="6248400"/>
            <a:ext cx="2133600" cy="476250"/>
          </a:xfrm>
        </p:spPr>
        <p:txBody>
          <a:bodyPr/>
          <a:lstStyle>
            <a:lvl1pPr>
              <a:defRPr smtClean="0"/>
            </a:lvl1pPr>
          </a:lstStyle>
          <a:p>
            <a:pPr>
              <a:defRPr/>
            </a:pPr>
            <a:fld id="{F6ABF588-8B6C-4B60-B2EE-DC8D98A6AC2C}" type="datetime1">
              <a:rPr lang="es-CL" smtClean="0"/>
              <a:pPr>
                <a:defRPr/>
              </a:pPr>
              <a:t>19-11-2013</a:t>
            </a:fld>
            <a:endParaRPr lang="es-ES"/>
          </a:p>
        </p:txBody>
      </p:sp>
      <p:sp>
        <p:nvSpPr>
          <p:cNvPr id="14" name="Rectangle 14"/>
          <p:cNvSpPr>
            <a:spLocks noGrp="1" noChangeArrowheads="1"/>
          </p:cNvSpPr>
          <p:nvPr>
            <p:ph type="ftr" sz="quarter" idx="11"/>
          </p:nvPr>
        </p:nvSpPr>
        <p:spPr>
          <a:xfrm>
            <a:off x="3124200" y="6251575"/>
            <a:ext cx="2895600" cy="476250"/>
          </a:xfrm>
        </p:spPr>
        <p:txBody>
          <a:bodyPr/>
          <a:lstStyle>
            <a:lvl1pPr>
              <a:defRPr smtClean="0"/>
            </a:lvl1pPr>
          </a:lstStyle>
          <a:p>
            <a:pPr>
              <a:defRPr/>
            </a:pPr>
            <a:r>
              <a:rPr lang="it-IT" smtClean="0"/>
              <a:t>Profesora Maria Gloria Balle Ainol   8º Año   2013</a:t>
            </a:r>
            <a:endParaRPr lang="es-ES"/>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C7AE1439-EB81-4282-A456-C79F164F886B}"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2"/>
          <p:cNvSpPr>
            <a:spLocks noGrp="1" noChangeArrowheads="1"/>
          </p:cNvSpPr>
          <p:nvPr>
            <p:ph type="dt" sz="half" idx="10"/>
          </p:nvPr>
        </p:nvSpPr>
        <p:spPr>
          <a:ln/>
        </p:spPr>
        <p:txBody>
          <a:bodyPr/>
          <a:lstStyle>
            <a:lvl1pPr>
              <a:defRPr/>
            </a:lvl1pPr>
          </a:lstStyle>
          <a:p>
            <a:pPr>
              <a:defRPr/>
            </a:pPr>
            <a:fld id="{E2C2D6CB-BD0F-43E9-8864-6F72FFC3FB02}" type="datetime1">
              <a:rPr lang="es-CL" smtClean="0"/>
              <a:pPr>
                <a:defRPr/>
              </a:pPr>
              <a:t>19-11-2013</a:t>
            </a:fld>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8ABBC1C9-3E17-481D-9F4B-B0C85D8C858D}" type="slidenum">
              <a:rPr lang="es-ES"/>
              <a:pPr>
                <a:defRPr/>
              </a:pPr>
              <a:t>‹Nº›</a:t>
            </a:fld>
            <a:endParaRPr lang="es-ES"/>
          </a:p>
        </p:txBody>
      </p:sp>
      <p:sp>
        <p:nvSpPr>
          <p:cNvPr id="6" name="Rectangle 14"/>
          <p:cNvSpPr>
            <a:spLocks noGrp="1" noChangeArrowheads="1"/>
          </p:cNvSpPr>
          <p:nvPr>
            <p:ph type="ftr" sz="quarter" idx="12"/>
          </p:nvPr>
        </p:nvSpPr>
        <p:spPr>
          <a:ln/>
        </p:spPr>
        <p:txBody>
          <a:bodyPr/>
          <a:lstStyle>
            <a:lvl1pPr>
              <a:defRPr/>
            </a:lvl1pPr>
          </a:lstStyle>
          <a:p>
            <a:pPr>
              <a:defRPr/>
            </a:pPr>
            <a:r>
              <a:rPr lang="it-IT" smtClean="0"/>
              <a:t>Profesora Maria Gloria Balle Ainol   8º Año   2013</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2"/>
          <p:cNvSpPr>
            <a:spLocks noGrp="1" noChangeArrowheads="1"/>
          </p:cNvSpPr>
          <p:nvPr>
            <p:ph type="dt" sz="half" idx="10"/>
          </p:nvPr>
        </p:nvSpPr>
        <p:spPr>
          <a:ln/>
        </p:spPr>
        <p:txBody>
          <a:bodyPr/>
          <a:lstStyle>
            <a:lvl1pPr>
              <a:defRPr/>
            </a:lvl1pPr>
          </a:lstStyle>
          <a:p>
            <a:pPr>
              <a:defRPr/>
            </a:pPr>
            <a:fld id="{2D311A85-E1C4-4DF6-81F3-DA299EF61DEE}" type="datetime1">
              <a:rPr lang="es-CL" smtClean="0"/>
              <a:pPr>
                <a:defRPr/>
              </a:pPr>
              <a:t>19-11-2013</a:t>
            </a:fld>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6B5D9ABF-3419-4608-9B56-0986DF4220CA}" type="slidenum">
              <a:rPr lang="es-ES"/>
              <a:pPr>
                <a:defRPr/>
              </a:pPr>
              <a:t>‹Nº›</a:t>
            </a:fld>
            <a:endParaRPr lang="es-ES"/>
          </a:p>
        </p:txBody>
      </p:sp>
      <p:sp>
        <p:nvSpPr>
          <p:cNvPr id="6" name="Rectangle 14"/>
          <p:cNvSpPr>
            <a:spLocks noGrp="1" noChangeArrowheads="1"/>
          </p:cNvSpPr>
          <p:nvPr>
            <p:ph type="ftr" sz="quarter" idx="12"/>
          </p:nvPr>
        </p:nvSpPr>
        <p:spPr>
          <a:ln/>
        </p:spPr>
        <p:txBody>
          <a:bodyPr/>
          <a:lstStyle>
            <a:lvl1pPr>
              <a:defRPr/>
            </a:lvl1pPr>
          </a:lstStyle>
          <a:p>
            <a:pPr>
              <a:defRPr/>
            </a:pPr>
            <a:r>
              <a:rPr lang="it-IT" smtClean="0"/>
              <a:t>Profesora Maria Gloria Balle Ainol   8º Año   2013</a:t>
            </a:r>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_tradnl"/>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2"/>
          <p:cNvSpPr>
            <a:spLocks noGrp="1" noChangeArrowheads="1"/>
          </p:cNvSpPr>
          <p:nvPr>
            <p:ph type="dt" sz="half" idx="10"/>
          </p:nvPr>
        </p:nvSpPr>
        <p:spPr>
          <a:ln/>
        </p:spPr>
        <p:txBody>
          <a:bodyPr/>
          <a:lstStyle>
            <a:lvl1pPr>
              <a:defRPr/>
            </a:lvl1pPr>
          </a:lstStyle>
          <a:p>
            <a:pPr>
              <a:defRPr/>
            </a:pPr>
            <a:fld id="{A467EF16-2DC8-4835-A99B-D3252AAB8681}" type="datetime1">
              <a:rPr lang="es-CL" smtClean="0"/>
              <a:pPr>
                <a:defRPr/>
              </a:pPr>
              <a:t>19-11-2013</a:t>
            </a:fld>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508EF7D0-3D3E-4593-BBFE-E614D0C13EC4}" type="slidenum">
              <a:rPr lang="es-ES"/>
              <a:pPr>
                <a:defRPr/>
              </a:pPr>
              <a:t>‹Nº›</a:t>
            </a:fld>
            <a:endParaRPr lang="es-ES"/>
          </a:p>
        </p:txBody>
      </p:sp>
      <p:sp>
        <p:nvSpPr>
          <p:cNvPr id="7" name="Rectangle 14"/>
          <p:cNvSpPr>
            <a:spLocks noGrp="1" noChangeArrowheads="1"/>
          </p:cNvSpPr>
          <p:nvPr>
            <p:ph type="ftr" sz="quarter" idx="12"/>
          </p:nvPr>
        </p:nvSpPr>
        <p:spPr>
          <a:ln/>
        </p:spPr>
        <p:txBody>
          <a:bodyPr/>
          <a:lstStyle>
            <a:lvl1pPr>
              <a:defRPr/>
            </a:lvl1pPr>
          </a:lstStyle>
          <a:p>
            <a:pPr>
              <a:defRPr/>
            </a:pPr>
            <a:r>
              <a:rPr lang="it-IT" smtClean="0"/>
              <a:t>Profesora Maria Gloria Balle Ainol   8º Año   2013</a:t>
            </a:r>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_tradnl"/>
          </a:p>
        </p:txBody>
      </p:sp>
      <p:sp>
        <p:nvSpPr>
          <p:cNvPr id="3" name="2 Marcador de texto"/>
          <p:cNvSpPr>
            <a:spLocks noGrp="1"/>
          </p:cNvSpPr>
          <p:nvPr>
            <p:ph type="body" sz="half" idx="1"/>
          </p:nvPr>
        </p:nvSpPr>
        <p:spPr>
          <a:xfrm>
            <a:off x="457200" y="1600200"/>
            <a:ext cx="8229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57200" y="3938588"/>
            <a:ext cx="8229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2"/>
          <p:cNvSpPr>
            <a:spLocks noGrp="1" noChangeArrowheads="1"/>
          </p:cNvSpPr>
          <p:nvPr>
            <p:ph type="dt" sz="half" idx="10"/>
          </p:nvPr>
        </p:nvSpPr>
        <p:spPr>
          <a:ln/>
        </p:spPr>
        <p:txBody>
          <a:bodyPr/>
          <a:lstStyle>
            <a:lvl1pPr>
              <a:defRPr/>
            </a:lvl1pPr>
          </a:lstStyle>
          <a:p>
            <a:pPr>
              <a:defRPr/>
            </a:pPr>
            <a:fld id="{0937C3ED-59E1-4C4E-A8D7-B6A54ED31AF5}" type="datetime1">
              <a:rPr lang="es-CL" smtClean="0"/>
              <a:pPr>
                <a:defRPr/>
              </a:pPr>
              <a:t>19-11-2013</a:t>
            </a:fld>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B35FF364-08AE-420F-BFDD-373A50E3BBE5}" type="slidenum">
              <a:rPr lang="es-ES"/>
              <a:pPr>
                <a:defRPr/>
              </a:pPr>
              <a:t>‹Nº›</a:t>
            </a:fld>
            <a:endParaRPr lang="es-ES"/>
          </a:p>
        </p:txBody>
      </p:sp>
      <p:sp>
        <p:nvSpPr>
          <p:cNvPr id="7" name="Rectangle 14"/>
          <p:cNvSpPr>
            <a:spLocks noGrp="1" noChangeArrowheads="1"/>
          </p:cNvSpPr>
          <p:nvPr>
            <p:ph type="ftr" sz="quarter" idx="12"/>
          </p:nvPr>
        </p:nvSpPr>
        <p:spPr>
          <a:ln/>
        </p:spPr>
        <p:txBody>
          <a:bodyPr/>
          <a:lstStyle>
            <a:lvl1pPr>
              <a:defRPr/>
            </a:lvl1pPr>
          </a:lstStyle>
          <a:p>
            <a:pPr>
              <a:defRPr/>
            </a:pPr>
            <a:r>
              <a:rPr lang="it-IT" smtClean="0"/>
              <a:t>Profesora Maria Gloria Balle Ainol   8º Año   2013</a:t>
            </a:r>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fld id="{ADAD7723-7861-47AA-8C32-D698F1937754}" type="datetime1">
              <a:rPr lang="es-CL" smtClean="0"/>
              <a:pPr>
                <a:defRPr/>
              </a:pPr>
              <a:t>19-11-2013</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t>Profesora Maria Gloria Balle Ainol   8º Año   2013</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3D62570-D6C7-4FA2-B46C-AD0F7D07A44F}"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fld id="{9B6EA354-BD51-4294-8059-EFB7A7EE85AC}" type="datetime1">
              <a:rPr lang="es-CL" smtClean="0"/>
              <a:pPr>
                <a:defRPr/>
              </a:pPr>
              <a:t>19-11-2013</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t>Profesora Maria Gloria Balle Ainol   8º Año   2013</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2F23A7D-4116-4FE5-BB2A-8C9FC91B56F2}"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EF289353-8704-4488-8F00-D9CEECDA45DB}" type="datetime1">
              <a:rPr lang="es-CL" smtClean="0"/>
              <a:pPr>
                <a:defRPr/>
              </a:pPr>
              <a:t>19-11-2013</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t>Profesora Maria Gloria Balle Ainol   8º Año   2013</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1F06995-1606-404B-9739-A7C6B233D48B}"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fld id="{61EF397D-C46F-4609-B390-4CC61C1F969F}" type="datetime1">
              <a:rPr lang="es-CL" smtClean="0"/>
              <a:pPr>
                <a:defRPr/>
              </a:pPr>
              <a:t>19-11-2013</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t>Profesora Maria Gloria Balle Ainol   8º Año   2013</a:t>
            </a: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E8008B2-5FFD-4252-BED1-6EFED91A4935}"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fld id="{C7FB5E58-8DA9-4DAC-87F7-2E252F041393}" type="datetime1">
              <a:rPr lang="es-CL" smtClean="0"/>
              <a:pPr>
                <a:defRPr/>
              </a:pPr>
              <a:t>19-11-2013</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r>
              <a:rPr lang="it-IT" smtClean="0"/>
              <a:t>Profesora Maria Gloria Balle Ainol   8º Año   2013</a:t>
            </a: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3621B500-E205-4509-97BC-921AFC1B6EA1}"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fld id="{44D37EFD-6906-4060-A7D3-A78DB5403866}" type="datetime1">
              <a:rPr lang="es-CL" smtClean="0"/>
              <a:pPr>
                <a:defRPr/>
              </a:pPr>
              <a:t>19-11-2013</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r>
              <a:rPr lang="it-IT" smtClean="0"/>
              <a:t>Profesora Maria Gloria Balle Ainol   8º Año   2013</a:t>
            </a: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1F16856-61D1-418C-8254-E5FB193AF681}"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2"/>
          <p:cNvSpPr>
            <a:spLocks noGrp="1" noChangeArrowheads="1"/>
          </p:cNvSpPr>
          <p:nvPr>
            <p:ph type="dt" sz="half" idx="10"/>
          </p:nvPr>
        </p:nvSpPr>
        <p:spPr>
          <a:ln/>
        </p:spPr>
        <p:txBody>
          <a:bodyPr/>
          <a:lstStyle>
            <a:lvl1pPr>
              <a:defRPr/>
            </a:lvl1pPr>
          </a:lstStyle>
          <a:p>
            <a:pPr>
              <a:defRPr/>
            </a:pPr>
            <a:fld id="{0F44F050-47C7-4389-9F98-B503B56B1077}" type="datetime1">
              <a:rPr lang="es-CL" smtClean="0"/>
              <a:pPr>
                <a:defRPr/>
              </a:pPr>
              <a:t>19-11-2013</a:t>
            </a:fld>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B7FD2351-4807-426C-BAE3-2F9E50755E91}" type="slidenum">
              <a:rPr lang="es-ES"/>
              <a:pPr>
                <a:defRPr/>
              </a:pPr>
              <a:t>‹Nº›</a:t>
            </a:fld>
            <a:endParaRPr lang="es-ES"/>
          </a:p>
        </p:txBody>
      </p:sp>
      <p:sp>
        <p:nvSpPr>
          <p:cNvPr id="6" name="Rectangle 14"/>
          <p:cNvSpPr>
            <a:spLocks noGrp="1" noChangeArrowheads="1"/>
          </p:cNvSpPr>
          <p:nvPr>
            <p:ph type="ftr" sz="quarter" idx="12"/>
          </p:nvPr>
        </p:nvSpPr>
        <p:spPr>
          <a:ln/>
        </p:spPr>
        <p:txBody>
          <a:bodyPr/>
          <a:lstStyle>
            <a:lvl1pPr>
              <a:defRPr/>
            </a:lvl1pPr>
          </a:lstStyle>
          <a:p>
            <a:pPr>
              <a:defRPr/>
            </a:pPr>
            <a:r>
              <a:rPr lang="it-IT" smtClean="0"/>
              <a:t>Profesora Maria Gloria Balle Ainol   8º Año   2013</a:t>
            </a:r>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34944D8-BAE0-48AA-9EE8-A5CD9909AA64}" type="datetime1">
              <a:rPr lang="es-CL" smtClean="0"/>
              <a:pPr>
                <a:defRPr/>
              </a:pPr>
              <a:t>19-11-2013</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r>
              <a:rPr lang="it-IT" smtClean="0"/>
              <a:t>Profesora Maria Gloria Balle Ainol   8º Año   2013</a:t>
            </a: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A6F54035-A4E0-4003-BAA2-345B1C402259}"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2142FD1A-957F-4B75-8697-221EF25DBBC2}" type="datetime1">
              <a:rPr lang="es-CL" smtClean="0"/>
              <a:pPr>
                <a:defRPr/>
              </a:pPr>
              <a:t>19-11-2013</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t>Profesora Maria Gloria Balle Ainol   8º Año   2013</a:t>
            </a: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00CAB11-2202-4C29-97C7-834B6025CA84}"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F3DD6F7-66ED-4320-AFC1-BC2B610D22E4}" type="datetime1">
              <a:rPr lang="es-CL" smtClean="0"/>
              <a:pPr>
                <a:defRPr/>
              </a:pPr>
              <a:t>19-11-2013</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it-IT" smtClean="0"/>
              <a:t>Profesora Maria Gloria Balle Ainol   8º Año   2013</a:t>
            </a: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2E14633-3974-4892-94D1-FEE877C7971F}" type="slidenum">
              <a:rPr lang="es-ES"/>
              <a:pPr>
                <a:defRPr/>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fld id="{BC59A6C7-8933-4200-BFC6-651D8AC02839}" type="datetime1">
              <a:rPr lang="es-CL" smtClean="0"/>
              <a:pPr>
                <a:defRPr/>
              </a:pPr>
              <a:t>19-11-2013</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t>Profesora Maria Gloria Balle Ainol   8º Año   2013</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20C99F6-0957-4B1E-8B9B-AD97AEBD5D03}" type="slidenum">
              <a:rPr lang="es-ES"/>
              <a:pPr>
                <a:defRPr/>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fld id="{A139EE96-6C57-407F-BCC7-438D50744572}" type="datetime1">
              <a:rPr lang="es-CL" smtClean="0"/>
              <a:pPr>
                <a:defRPr/>
              </a:pPr>
              <a:t>19-11-2013</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it-IT" smtClean="0"/>
              <a:t>Profesora Maria Gloria Balle Ainol   8º Año   2013</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82F1E31-DB8B-4C3B-97D9-02245FBE0808}"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
          <p:cNvSpPr>
            <a:spLocks noGrp="1" noChangeArrowheads="1"/>
          </p:cNvSpPr>
          <p:nvPr>
            <p:ph type="dt" sz="half" idx="10"/>
          </p:nvPr>
        </p:nvSpPr>
        <p:spPr>
          <a:ln/>
        </p:spPr>
        <p:txBody>
          <a:bodyPr/>
          <a:lstStyle>
            <a:lvl1pPr>
              <a:defRPr/>
            </a:lvl1pPr>
          </a:lstStyle>
          <a:p>
            <a:pPr>
              <a:defRPr/>
            </a:pPr>
            <a:fld id="{42D94E6A-35E4-4696-BD99-576271FD5C5B}" type="datetime1">
              <a:rPr lang="es-CL" smtClean="0"/>
              <a:pPr>
                <a:defRPr/>
              </a:pPr>
              <a:t>19-11-2013</a:t>
            </a:fld>
            <a:endParaRPr lang="es-ES"/>
          </a:p>
        </p:txBody>
      </p:sp>
      <p:sp>
        <p:nvSpPr>
          <p:cNvPr id="5" name="Rectangle 3"/>
          <p:cNvSpPr>
            <a:spLocks noGrp="1" noChangeArrowheads="1"/>
          </p:cNvSpPr>
          <p:nvPr>
            <p:ph type="sldNum" sz="quarter" idx="11"/>
          </p:nvPr>
        </p:nvSpPr>
        <p:spPr>
          <a:ln/>
        </p:spPr>
        <p:txBody>
          <a:bodyPr/>
          <a:lstStyle>
            <a:lvl1pPr>
              <a:defRPr/>
            </a:lvl1pPr>
          </a:lstStyle>
          <a:p>
            <a:pPr>
              <a:defRPr/>
            </a:pPr>
            <a:fld id="{69EE55B8-C666-44BD-908B-A02F8D9C6F30}" type="slidenum">
              <a:rPr lang="es-ES"/>
              <a:pPr>
                <a:defRPr/>
              </a:pPr>
              <a:t>‹Nº›</a:t>
            </a:fld>
            <a:endParaRPr lang="es-ES"/>
          </a:p>
        </p:txBody>
      </p:sp>
      <p:sp>
        <p:nvSpPr>
          <p:cNvPr id="6" name="Rectangle 14"/>
          <p:cNvSpPr>
            <a:spLocks noGrp="1" noChangeArrowheads="1"/>
          </p:cNvSpPr>
          <p:nvPr>
            <p:ph type="ftr" sz="quarter" idx="12"/>
          </p:nvPr>
        </p:nvSpPr>
        <p:spPr>
          <a:ln/>
        </p:spPr>
        <p:txBody>
          <a:bodyPr/>
          <a:lstStyle>
            <a:lvl1pPr>
              <a:defRPr/>
            </a:lvl1pPr>
          </a:lstStyle>
          <a:p>
            <a:pPr>
              <a:defRPr/>
            </a:pPr>
            <a:r>
              <a:rPr lang="it-IT" smtClean="0"/>
              <a:t>Profesora Maria Gloria Balle Ainol   8º Año   2013</a:t>
            </a:r>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2"/>
          <p:cNvSpPr>
            <a:spLocks noGrp="1" noChangeArrowheads="1"/>
          </p:cNvSpPr>
          <p:nvPr>
            <p:ph type="dt" sz="half" idx="10"/>
          </p:nvPr>
        </p:nvSpPr>
        <p:spPr>
          <a:ln/>
        </p:spPr>
        <p:txBody>
          <a:bodyPr/>
          <a:lstStyle>
            <a:lvl1pPr>
              <a:defRPr/>
            </a:lvl1pPr>
          </a:lstStyle>
          <a:p>
            <a:pPr>
              <a:defRPr/>
            </a:pPr>
            <a:fld id="{7FDB7B99-B139-443F-B179-470B65867E4C}" type="datetime1">
              <a:rPr lang="es-CL" smtClean="0"/>
              <a:pPr>
                <a:defRPr/>
              </a:pPr>
              <a:t>19-11-2013</a:t>
            </a:fld>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7ED10B25-19E6-4D02-ACC3-07B748F213C8}" type="slidenum">
              <a:rPr lang="es-ES"/>
              <a:pPr>
                <a:defRPr/>
              </a:pPr>
              <a:t>‹Nº›</a:t>
            </a:fld>
            <a:endParaRPr lang="es-ES"/>
          </a:p>
        </p:txBody>
      </p:sp>
      <p:sp>
        <p:nvSpPr>
          <p:cNvPr id="7" name="Rectangle 14"/>
          <p:cNvSpPr>
            <a:spLocks noGrp="1" noChangeArrowheads="1"/>
          </p:cNvSpPr>
          <p:nvPr>
            <p:ph type="ftr" sz="quarter" idx="12"/>
          </p:nvPr>
        </p:nvSpPr>
        <p:spPr>
          <a:ln/>
        </p:spPr>
        <p:txBody>
          <a:bodyPr/>
          <a:lstStyle>
            <a:lvl1pPr>
              <a:defRPr/>
            </a:lvl1pPr>
          </a:lstStyle>
          <a:p>
            <a:pPr>
              <a:defRPr/>
            </a:pPr>
            <a:r>
              <a:rPr lang="it-IT" smtClean="0"/>
              <a:t>Profesora Maria Gloria Balle Ainol   8º Año   2013</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2"/>
          <p:cNvSpPr>
            <a:spLocks noGrp="1" noChangeArrowheads="1"/>
          </p:cNvSpPr>
          <p:nvPr>
            <p:ph type="dt" sz="half" idx="10"/>
          </p:nvPr>
        </p:nvSpPr>
        <p:spPr>
          <a:ln/>
        </p:spPr>
        <p:txBody>
          <a:bodyPr/>
          <a:lstStyle>
            <a:lvl1pPr>
              <a:defRPr/>
            </a:lvl1pPr>
          </a:lstStyle>
          <a:p>
            <a:pPr>
              <a:defRPr/>
            </a:pPr>
            <a:fld id="{A601070E-F493-4F63-A9E5-CDF03827F2CE}" type="datetime1">
              <a:rPr lang="es-CL" smtClean="0"/>
              <a:pPr>
                <a:defRPr/>
              </a:pPr>
              <a:t>19-11-2013</a:t>
            </a:fld>
            <a:endParaRPr lang="es-ES"/>
          </a:p>
        </p:txBody>
      </p:sp>
      <p:sp>
        <p:nvSpPr>
          <p:cNvPr id="8" name="Rectangle 3"/>
          <p:cNvSpPr>
            <a:spLocks noGrp="1" noChangeArrowheads="1"/>
          </p:cNvSpPr>
          <p:nvPr>
            <p:ph type="sldNum" sz="quarter" idx="11"/>
          </p:nvPr>
        </p:nvSpPr>
        <p:spPr>
          <a:ln/>
        </p:spPr>
        <p:txBody>
          <a:bodyPr/>
          <a:lstStyle>
            <a:lvl1pPr>
              <a:defRPr/>
            </a:lvl1pPr>
          </a:lstStyle>
          <a:p>
            <a:pPr>
              <a:defRPr/>
            </a:pPr>
            <a:fld id="{9D328DF6-7D3B-4E32-B938-21987FE8BC42}" type="slidenum">
              <a:rPr lang="es-ES"/>
              <a:pPr>
                <a:defRPr/>
              </a:pPr>
              <a:t>‹Nº›</a:t>
            </a:fld>
            <a:endParaRPr lang="es-ES"/>
          </a:p>
        </p:txBody>
      </p:sp>
      <p:sp>
        <p:nvSpPr>
          <p:cNvPr id="9" name="Rectangle 14"/>
          <p:cNvSpPr>
            <a:spLocks noGrp="1" noChangeArrowheads="1"/>
          </p:cNvSpPr>
          <p:nvPr>
            <p:ph type="ftr" sz="quarter" idx="12"/>
          </p:nvPr>
        </p:nvSpPr>
        <p:spPr>
          <a:ln/>
        </p:spPr>
        <p:txBody>
          <a:bodyPr/>
          <a:lstStyle>
            <a:lvl1pPr>
              <a:defRPr/>
            </a:lvl1pPr>
          </a:lstStyle>
          <a:p>
            <a:pPr>
              <a:defRPr/>
            </a:pPr>
            <a:r>
              <a:rPr lang="it-IT" smtClean="0"/>
              <a:t>Profesora Maria Gloria Balle Ainol   8º Año   2013</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2"/>
          <p:cNvSpPr>
            <a:spLocks noGrp="1" noChangeArrowheads="1"/>
          </p:cNvSpPr>
          <p:nvPr>
            <p:ph type="dt" sz="half" idx="10"/>
          </p:nvPr>
        </p:nvSpPr>
        <p:spPr>
          <a:ln/>
        </p:spPr>
        <p:txBody>
          <a:bodyPr/>
          <a:lstStyle>
            <a:lvl1pPr>
              <a:defRPr/>
            </a:lvl1pPr>
          </a:lstStyle>
          <a:p>
            <a:pPr>
              <a:defRPr/>
            </a:pPr>
            <a:fld id="{4160614E-140B-4279-B0C4-8863AF5C61AE}" type="datetime1">
              <a:rPr lang="es-CL" smtClean="0"/>
              <a:pPr>
                <a:defRPr/>
              </a:pPr>
              <a:t>19-11-2013</a:t>
            </a:fld>
            <a:endParaRPr lang="es-ES"/>
          </a:p>
        </p:txBody>
      </p:sp>
      <p:sp>
        <p:nvSpPr>
          <p:cNvPr id="4" name="Rectangle 3"/>
          <p:cNvSpPr>
            <a:spLocks noGrp="1" noChangeArrowheads="1"/>
          </p:cNvSpPr>
          <p:nvPr>
            <p:ph type="sldNum" sz="quarter" idx="11"/>
          </p:nvPr>
        </p:nvSpPr>
        <p:spPr>
          <a:ln/>
        </p:spPr>
        <p:txBody>
          <a:bodyPr/>
          <a:lstStyle>
            <a:lvl1pPr>
              <a:defRPr/>
            </a:lvl1pPr>
          </a:lstStyle>
          <a:p>
            <a:pPr>
              <a:defRPr/>
            </a:pPr>
            <a:fld id="{C0255CB3-8D3D-4354-AA14-B9DDC7B944A7}" type="slidenum">
              <a:rPr lang="es-ES"/>
              <a:pPr>
                <a:defRPr/>
              </a:pPr>
              <a:t>‹Nº›</a:t>
            </a:fld>
            <a:endParaRPr lang="es-ES"/>
          </a:p>
        </p:txBody>
      </p:sp>
      <p:sp>
        <p:nvSpPr>
          <p:cNvPr id="5" name="Rectangle 14"/>
          <p:cNvSpPr>
            <a:spLocks noGrp="1" noChangeArrowheads="1"/>
          </p:cNvSpPr>
          <p:nvPr>
            <p:ph type="ftr" sz="quarter" idx="12"/>
          </p:nvPr>
        </p:nvSpPr>
        <p:spPr>
          <a:ln/>
        </p:spPr>
        <p:txBody>
          <a:bodyPr/>
          <a:lstStyle>
            <a:lvl1pPr>
              <a:defRPr/>
            </a:lvl1pPr>
          </a:lstStyle>
          <a:p>
            <a:pPr>
              <a:defRPr/>
            </a:pPr>
            <a:r>
              <a:rPr lang="it-IT" smtClean="0"/>
              <a:t>Profesora Maria Gloria Balle Ainol   8º Año   2013</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7BACCFEB-5AD1-4661-BA3B-0B154EC41165}" type="datetime1">
              <a:rPr lang="es-CL" smtClean="0"/>
              <a:pPr>
                <a:defRPr/>
              </a:pPr>
              <a:t>19-11-2013</a:t>
            </a:fld>
            <a:endParaRPr lang="es-ES"/>
          </a:p>
        </p:txBody>
      </p:sp>
      <p:sp>
        <p:nvSpPr>
          <p:cNvPr id="3" name="Rectangle 3"/>
          <p:cNvSpPr>
            <a:spLocks noGrp="1" noChangeArrowheads="1"/>
          </p:cNvSpPr>
          <p:nvPr>
            <p:ph type="sldNum" sz="quarter" idx="11"/>
          </p:nvPr>
        </p:nvSpPr>
        <p:spPr>
          <a:ln/>
        </p:spPr>
        <p:txBody>
          <a:bodyPr/>
          <a:lstStyle>
            <a:lvl1pPr>
              <a:defRPr/>
            </a:lvl1pPr>
          </a:lstStyle>
          <a:p>
            <a:pPr>
              <a:defRPr/>
            </a:pPr>
            <a:fld id="{D55A8CC2-0703-421D-A0D2-45EE50E44D1D}" type="slidenum">
              <a:rPr lang="es-ES"/>
              <a:pPr>
                <a:defRPr/>
              </a:pPr>
              <a:t>‹Nº›</a:t>
            </a:fld>
            <a:endParaRPr lang="es-ES"/>
          </a:p>
        </p:txBody>
      </p:sp>
      <p:sp>
        <p:nvSpPr>
          <p:cNvPr id="4" name="Rectangle 14"/>
          <p:cNvSpPr>
            <a:spLocks noGrp="1" noChangeArrowheads="1"/>
          </p:cNvSpPr>
          <p:nvPr>
            <p:ph type="ftr" sz="quarter" idx="12"/>
          </p:nvPr>
        </p:nvSpPr>
        <p:spPr>
          <a:ln/>
        </p:spPr>
        <p:txBody>
          <a:bodyPr/>
          <a:lstStyle>
            <a:lvl1pPr>
              <a:defRPr/>
            </a:lvl1pPr>
          </a:lstStyle>
          <a:p>
            <a:pPr>
              <a:defRPr/>
            </a:pPr>
            <a:r>
              <a:rPr lang="it-IT" smtClean="0"/>
              <a:t>Profesora Maria Gloria Balle Ainol   8º Año   2013</a:t>
            </a:r>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dt" sz="half" idx="10"/>
          </p:nvPr>
        </p:nvSpPr>
        <p:spPr>
          <a:ln/>
        </p:spPr>
        <p:txBody>
          <a:bodyPr/>
          <a:lstStyle>
            <a:lvl1pPr>
              <a:defRPr/>
            </a:lvl1pPr>
          </a:lstStyle>
          <a:p>
            <a:pPr>
              <a:defRPr/>
            </a:pPr>
            <a:fld id="{0FA95A18-1D45-488B-B467-EFD2CA382BE6}" type="datetime1">
              <a:rPr lang="es-CL" smtClean="0"/>
              <a:pPr>
                <a:defRPr/>
              </a:pPr>
              <a:t>19-11-2013</a:t>
            </a:fld>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15C752C8-D6F0-45FF-95A1-18ED60D06B3A}" type="slidenum">
              <a:rPr lang="es-ES"/>
              <a:pPr>
                <a:defRPr/>
              </a:pPr>
              <a:t>‹Nº›</a:t>
            </a:fld>
            <a:endParaRPr lang="es-ES"/>
          </a:p>
        </p:txBody>
      </p:sp>
      <p:sp>
        <p:nvSpPr>
          <p:cNvPr id="7" name="Rectangle 14"/>
          <p:cNvSpPr>
            <a:spLocks noGrp="1" noChangeArrowheads="1"/>
          </p:cNvSpPr>
          <p:nvPr>
            <p:ph type="ftr" sz="quarter" idx="12"/>
          </p:nvPr>
        </p:nvSpPr>
        <p:spPr>
          <a:ln/>
        </p:spPr>
        <p:txBody>
          <a:bodyPr/>
          <a:lstStyle>
            <a:lvl1pPr>
              <a:defRPr/>
            </a:lvl1pPr>
          </a:lstStyle>
          <a:p>
            <a:pPr>
              <a:defRPr/>
            </a:pPr>
            <a:r>
              <a:rPr lang="it-IT" smtClean="0"/>
              <a:t>Profesora Maria Gloria Balle Ainol   8º Año   2013</a:t>
            </a:r>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dt" sz="half" idx="10"/>
          </p:nvPr>
        </p:nvSpPr>
        <p:spPr>
          <a:ln/>
        </p:spPr>
        <p:txBody>
          <a:bodyPr/>
          <a:lstStyle>
            <a:lvl1pPr>
              <a:defRPr/>
            </a:lvl1pPr>
          </a:lstStyle>
          <a:p>
            <a:pPr>
              <a:defRPr/>
            </a:pPr>
            <a:fld id="{9EB1B586-1694-43C4-A9A5-EEFE7196A602}" type="datetime1">
              <a:rPr lang="es-CL" smtClean="0"/>
              <a:pPr>
                <a:defRPr/>
              </a:pPr>
              <a:t>19-11-2013</a:t>
            </a:fld>
            <a:endParaRPr lang="es-ES"/>
          </a:p>
        </p:txBody>
      </p:sp>
      <p:sp>
        <p:nvSpPr>
          <p:cNvPr id="6" name="Rectangle 3"/>
          <p:cNvSpPr>
            <a:spLocks noGrp="1" noChangeArrowheads="1"/>
          </p:cNvSpPr>
          <p:nvPr>
            <p:ph type="sldNum" sz="quarter" idx="11"/>
          </p:nvPr>
        </p:nvSpPr>
        <p:spPr>
          <a:ln/>
        </p:spPr>
        <p:txBody>
          <a:bodyPr/>
          <a:lstStyle>
            <a:lvl1pPr>
              <a:defRPr/>
            </a:lvl1pPr>
          </a:lstStyle>
          <a:p>
            <a:pPr>
              <a:defRPr/>
            </a:pPr>
            <a:fld id="{60D1A7FC-4CCD-4F25-9E09-C1F064F9C6D9}" type="slidenum">
              <a:rPr lang="es-ES"/>
              <a:pPr>
                <a:defRPr/>
              </a:pPr>
              <a:t>‹Nº›</a:t>
            </a:fld>
            <a:endParaRPr lang="es-ES"/>
          </a:p>
        </p:txBody>
      </p:sp>
      <p:sp>
        <p:nvSpPr>
          <p:cNvPr id="7" name="Rectangle 14"/>
          <p:cNvSpPr>
            <a:spLocks noGrp="1" noChangeArrowheads="1"/>
          </p:cNvSpPr>
          <p:nvPr>
            <p:ph type="ftr" sz="quarter" idx="12"/>
          </p:nvPr>
        </p:nvSpPr>
        <p:spPr>
          <a:ln/>
        </p:spPr>
        <p:txBody>
          <a:bodyPr/>
          <a:lstStyle>
            <a:lvl1pPr>
              <a:defRPr/>
            </a:lvl1pPr>
          </a:lstStyle>
          <a:p>
            <a:pPr>
              <a:defRPr/>
            </a:pPr>
            <a:r>
              <a:rPr lang="it-IT" smtClean="0"/>
              <a:t>Profesora Maria Gloria Balle Ainol   8º Año   2013</a:t>
            </a: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fld id="{10F145BB-C892-4003-A80F-1F2E53620072}" type="datetime1">
              <a:rPr lang="es-CL" smtClean="0"/>
              <a:pPr>
                <a:defRPr/>
              </a:pPr>
              <a:t>19-11-2013</a:t>
            </a:fld>
            <a:endParaRPr lang="es-ES"/>
          </a:p>
        </p:txBody>
      </p:sp>
      <p:sp>
        <p:nvSpPr>
          <p:cNvPr id="18435"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3FA1B1B7-562F-435D-82D5-5B1C3239721C}" type="slidenum">
              <a:rPr lang="es-ES"/>
              <a:pPr>
                <a:defRPr/>
              </a:pPr>
              <a:t>‹Nº›</a:t>
            </a:fld>
            <a:endParaRPr lang="es-E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843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s-ES_tradnl"/>
              </a:p>
            </p:txBody>
          </p:sp>
          <p:sp>
            <p:nvSpPr>
              <p:cNvPr id="1843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s-ES_tradnl"/>
              </a:p>
            </p:txBody>
          </p:sp>
          <p:sp>
            <p:nvSpPr>
              <p:cNvPr id="1844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s-ES_tradnl"/>
              </a:p>
            </p:txBody>
          </p:sp>
          <p:sp>
            <p:nvSpPr>
              <p:cNvPr id="1844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s-ES_tradnl"/>
              </a:p>
            </p:txBody>
          </p:sp>
          <p:sp>
            <p:nvSpPr>
              <p:cNvPr id="1844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s-ES_tradnl"/>
              </a:p>
            </p:txBody>
          </p:sp>
        </p:grpSp>
        <p:sp>
          <p:nvSpPr>
            <p:cNvPr id="1844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s-ES_tradnl"/>
            </a:p>
          </p:txBody>
        </p:sp>
        <p:sp>
          <p:nvSpPr>
            <p:cNvPr id="1844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s-ES_tradnl"/>
            </a:p>
          </p:txBody>
        </p:sp>
      </p:grpSp>
      <p:sp>
        <p:nvSpPr>
          <p:cNvPr id="18445"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8446"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atin typeface="Arial" charset="0"/>
              </a:defRPr>
            </a:lvl1pPr>
          </a:lstStyle>
          <a:p>
            <a:pPr>
              <a:defRPr/>
            </a:pPr>
            <a:r>
              <a:rPr lang="it-IT" smtClean="0"/>
              <a:t>Profesora Maria Gloria Balle Ainol   8º Año   2013</a:t>
            </a:r>
            <a:endParaRPr lang="es-ES"/>
          </a:p>
        </p:txBody>
      </p:sp>
      <p:sp>
        <p:nvSpPr>
          <p:cNvPr id="18447"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cSld>
  <p:clrMap bg1="lt1" tx1="dk1" bg2="lt2" tx2="dk2" accent1="accent1" accent2="accent2" accent3="accent3" accent4="accent4" accent5="accent5" accent6="accent6" hlink="hlink" folHlink="folHlink"/>
  <p:sldLayoutIdLst>
    <p:sldLayoutId id="2147483708"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p:timing>
    <p:tnLst>
      <p:par>
        <p:cTn id="1" dur="indefinite" restart="never" nodeType="tmRoot"/>
      </p:par>
    </p:tnLst>
  </p:timing>
  <p:hf hdr="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1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fld id="{2FC9464C-EBC8-42AE-AF3F-2E211D6ABC0F}" type="datetime1">
              <a:rPr lang="es-CL" smtClean="0"/>
              <a:pPr>
                <a:defRPr/>
              </a:pPr>
              <a:t>19-11-2013</a:t>
            </a:fld>
            <a:endParaRPr lang="es-ES"/>
          </a:p>
        </p:txBody>
      </p:sp>
      <p:sp>
        <p:nvSpPr>
          <p:cNvPr id="31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r>
              <a:rPr lang="it-IT" smtClean="0"/>
              <a:t>Profesora Maria Gloria Balle Ainol   8º Año   2013</a:t>
            </a:r>
            <a:endParaRPr lang="es-ES"/>
          </a:p>
        </p:txBody>
      </p:sp>
      <p:sp>
        <p:nvSpPr>
          <p:cNvPr id="31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448A1181-758D-43D1-8DFF-09107FBA6507}"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gif"/><Relationship Id="rId7" Type="http://schemas.openxmlformats.org/officeDocument/2006/relationships/image" Target="../media/image6.gi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gif"/><Relationship Id="rId10" Type="http://schemas.openxmlformats.org/officeDocument/2006/relationships/image" Target="../media/image9.jpeg"/><Relationship Id="rId4" Type="http://schemas.openxmlformats.org/officeDocument/2006/relationships/image" Target="../media/image3.gif"/><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hyperlink" Target="http://www.youtube.com/watch?v=gvziqdfFOq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http://146.83.41.79/profesor/matildel/biolog&#237;a%20evolutiva,%20evoluci&#243;n%20convergente_archivos/bio_evol_convergente_archivos/bio_homolog_analog.gif" TargetMode="External"/><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hyperlink" Target="http://www.youtube.com/watch?v=9pYKsU9uCqY&amp;list=TLImSYAuQJ3lcTRcLK9kAwOqypMhtqsp5Z" TargetMode="External"/><Relationship Id="rId3" Type="http://schemas.openxmlformats.org/officeDocument/2006/relationships/hyperlink" Target="http://www.youtube.com/watch?v=Pcr2cP3Xg5Y" TargetMode="External"/><Relationship Id="rId7" Type="http://schemas.openxmlformats.org/officeDocument/2006/relationships/hyperlink" Target="http://www.youtube.com/watch?v=CAypUnQNzbg" TargetMode="External"/><Relationship Id="rId2" Type="http://schemas.openxmlformats.org/officeDocument/2006/relationships/hyperlink" Target="http://www.youtube.com/watch?v=c3rUsJp7i0E" TargetMode="External"/><Relationship Id="rId1" Type="http://schemas.openxmlformats.org/officeDocument/2006/relationships/slideLayout" Target="../slideLayouts/slideLayout6.xml"/><Relationship Id="rId6" Type="http://schemas.openxmlformats.org/officeDocument/2006/relationships/hyperlink" Target="http://www.youtube.com/watch?v=mKusnZ4I_8g" TargetMode="External"/><Relationship Id="rId5" Type="http://schemas.openxmlformats.org/officeDocument/2006/relationships/hyperlink" Target="http://www.youtube.com/watch?v=W6XU0rjvCm8" TargetMode="External"/><Relationship Id="rId4" Type="http://schemas.openxmlformats.org/officeDocument/2006/relationships/hyperlink" Target="http://www.youtube.com/watch?v=NAbs780WxVQ"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youtube.com/watch?v=ISoQebnFbV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nS78q6S2he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youtube.com/watch?v=J1i-I2xPOx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s-CL" sz="4400" dirty="0" smtClean="0"/>
              <a:t>ORGANISMO, AMBIENTE Y SUS INTERACCIONES:ORIGEN Y EVOLUCION DE LA VIDA</a:t>
            </a:r>
            <a:endParaRPr lang="es-ES" sz="4400" dirty="0" smtClean="0"/>
          </a:p>
        </p:txBody>
      </p:sp>
      <p:sp>
        <p:nvSpPr>
          <p:cNvPr id="2051" name="Rectangle 3"/>
          <p:cNvSpPr>
            <a:spLocks noGrp="1" noChangeArrowheads="1"/>
          </p:cNvSpPr>
          <p:nvPr>
            <p:ph type="subTitle" idx="1"/>
          </p:nvPr>
        </p:nvSpPr>
        <p:spPr>
          <a:xfrm>
            <a:off x="395536" y="188640"/>
            <a:ext cx="4464496" cy="1563960"/>
          </a:xfrm>
        </p:spPr>
        <p:txBody>
          <a:bodyPr/>
          <a:lstStyle/>
          <a:p>
            <a:pPr eaLnBrk="1" hangingPunct="1">
              <a:defRPr/>
            </a:pPr>
            <a:r>
              <a:rPr lang="es-CL" sz="1100" dirty="0" smtClean="0">
                <a:effectLst/>
              </a:rPr>
              <a:t>                                             FUNDACION EDUCACIONAL MATER DEI            Colegio Mater Dei</a:t>
            </a:r>
            <a:r>
              <a:rPr lang="es-CO" sz="1100" dirty="0" smtClean="0">
                <a:effectLst/>
              </a:rPr>
              <a:t/>
            </a:r>
            <a:br>
              <a:rPr lang="es-CO" sz="1100" dirty="0" smtClean="0">
                <a:effectLst/>
              </a:rPr>
            </a:br>
            <a:r>
              <a:rPr lang="es-CL" sz="1100" dirty="0" smtClean="0">
                <a:effectLst/>
              </a:rPr>
              <a:t>               Departamento de Ciencias</a:t>
            </a:r>
            <a:endParaRPr lang="es-CO" sz="1100" dirty="0" smtClean="0">
              <a:effectLst/>
            </a:endParaRPr>
          </a:p>
          <a:p>
            <a:pPr eaLnBrk="1" hangingPunct="1">
              <a:defRPr/>
            </a:pPr>
            <a:r>
              <a:rPr lang="es-CL" sz="1100" dirty="0" smtClean="0">
                <a:effectLst/>
              </a:rPr>
              <a:t> </a:t>
            </a:r>
            <a:r>
              <a:rPr lang="es-CL" sz="1100" dirty="0" err="1" smtClean="0">
                <a:effectLst/>
              </a:rPr>
              <a:t>Coyhaique</a:t>
            </a:r>
            <a:endParaRPr lang="es-ES" sz="1100" dirty="0" smtClean="0">
              <a:effectLst/>
            </a:endParaRPr>
          </a:p>
        </p:txBody>
      </p:sp>
      <p:pic>
        <p:nvPicPr>
          <p:cNvPr id="2052" name="Picture 4" descr="j0365158"/>
          <p:cNvPicPr>
            <a:picLocks noChangeAspect="1" noChangeArrowheads="1" noCrop="1"/>
          </p:cNvPicPr>
          <p:nvPr/>
        </p:nvPicPr>
        <p:blipFill>
          <a:blip r:embed="rId2" cstate="print"/>
          <a:srcRect/>
          <a:stretch>
            <a:fillRect/>
          </a:stretch>
        </p:blipFill>
        <p:spPr bwMode="auto">
          <a:xfrm>
            <a:off x="5652120" y="404664"/>
            <a:ext cx="1368425" cy="1160462"/>
          </a:xfrm>
          <a:prstGeom prst="rect">
            <a:avLst/>
          </a:prstGeom>
          <a:noFill/>
          <a:ln w="9525">
            <a:noFill/>
            <a:miter lim="800000"/>
            <a:headEnd/>
            <a:tailEnd/>
          </a:ln>
        </p:spPr>
      </p:pic>
      <p:pic>
        <p:nvPicPr>
          <p:cNvPr id="2053" name="Picture 5" descr="j0365159"/>
          <p:cNvPicPr>
            <a:picLocks noChangeAspect="1" noChangeArrowheads="1" noCrop="1"/>
          </p:cNvPicPr>
          <p:nvPr/>
        </p:nvPicPr>
        <p:blipFill>
          <a:blip r:embed="rId3" cstate="print"/>
          <a:srcRect/>
          <a:stretch>
            <a:fillRect/>
          </a:stretch>
        </p:blipFill>
        <p:spPr bwMode="auto">
          <a:xfrm>
            <a:off x="2483768" y="4293096"/>
            <a:ext cx="1657350" cy="1460500"/>
          </a:xfrm>
          <a:prstGeom prst="rect">
            <a:avLst/>
          </a:prstGeom>
          <a:noFill/>
          <a:ln w="9525">
            <a:noFill/>
            <a:miter lim="800000"/>
            <a:headEnd/>
            <a:tailEnd/>
          </a:ln>
        </p:spPr>
      </p:pic>
      <p:pic>
        <p:nvPicPr>
          <p:cNvPr id="4102" name="Picture 6" descr="j0365154"/>
          <p:cNvPicPr>
            <a:picLocks noChangeAspect="1" noChangeArrowheads="1" noCrop="1"/>
          </p:cNvPicPr>
          <p:nvPr/>
        </p:nvPicPr>
        <p:blipFill>
          <a:blip r:embed="rId4" cstate="print"/>
          <a:srcRect/>
          <a:stretch>
            <a:fillRect/>
          </a:stretch>
        </p:blipFill>
        <p:spPr bwMode="auto">
          <a:xfrm>
            <a:off x="7380288" y="549275"/>
            <a:ext cx="1293812" cy="1101725"/>
          </a:xfrm>
          <a:prstGeom prst="rect">
            <a:avLst/>
          </a:prstGeom>
          <a:noFill/>
          <a:ln w="9525">
            <a:noFill/>
            <a:miter lim="800000"/>
            <a:headEnd/>
            <a:tailEnd/>
          </a:ln>
        </p:spPr>
      </p:pic>
      <p:pic>
        <p:nvPicPr>
          <p:cNvPr id="4103" name="Picture 7" descr="j0356730"/>
          <p:cNvPicPr>
            <a:picLocks noChangeAspect="1" noChangeArrowheads="1" noCrop="1"/>
          </p:cNvPicPr>
          <p:nvPr/>
        </p:nvPicPr>
        <p:blipFill>
          <a:blip r:embed="rId5" cstate="print"/>
          <a:srcRect/>
          <a:stretch>
            <a:fillRect/>
          </a:stretch>
        </p:blipFill>
        <p:spPr bwMode="auto">
          <a:xfrm>
            <a:off x="7683500" y="4581128"/>
            <a:ext cx="1460500" cy="1438275"/>
          </a:xfrm>
          <a:prstGeom prst="rect">
            <a:avLst/>
          </a:prstGeom>
          <a:noFill/>
          <a:ln w="9525">
            <a:noFill/>
            <a:miter lim="800000"/>
            <a:headEnd/>
            <a:tailEnd/>
          </a:ln>
        </p:spPr>
      </p:pic>
      <p:pic>
        <p:nvPicPr>
          <p:cNvPr id="4104" name="Picture 8" descr="j0356726"/>
          <p:cNvPicPr>
            <a:picLocks noChangeAspect="1" noChangeArrowheads="1" noCrop="1"/>
          </p:cNvPicPr>
          <p:nvPr/>
        </p:nvPicPr>
        <p:blipFill>
          <a:blip r:embed="rId6" cstate="print"/>
          <a:srcRect/>
          <a:stretch>
            <a:fillRect/>
          </a:stretch>
        </p:blipFill>
        <p:spPr bwMode="auto">
          <a:xfrm>
            <a:off x="5148064" y="4365104"/>
            <a:ext cx="2325688" cy="1839913"/>
          </a:xfrm>
          <a:prstGeom prst="rect">
            <a:avLst/>
          </a:prstGeom>
          <a:noFill/>
          <a:ln w="9525">
            <a:noFill/>
            <a:miter lim="800000"/>
            <a:headEnd/>
            <a:tailEnd/>
          </a:ln>
        </p:spPr>
      </p:pic>
      <p:pic>
        <p:nvPicPr>
          <p:cNvPr id="2058" name="Picture 10" descr="AG00208_"/>
          <p:cNvPicPr>
            <a:picLocks noChangeAspect="1" noChangeArrowheads="1" noCrop="1"/>
          </p:cNvPicPr>
          <p:nvPr/>
        </p:nvPicPr>
        <p:blipFill>
          <a:blip r:embed="rId7" cstate="print"/>
          <a:srcRect/>
          <a:stretch>
            <a:fillRect/>
          </a:stretch>
        </p:blipFill>
        <p:spPr bwMode="auto">
          <a:xfrm>
            <a:off x="971600" y="5229200"/>
            <a:ext cx="752475" cy="971550"/>
          </a:xfrm>
          <a:prstGeom prst="rect">
            <a:avLst/>
          </a:prstGeom>
          <a:noFill/>
          <a:ln w="9525">
            <a:noFill/>
            <a:miter lim="800000"/>
            <a:headEnd/>
            <a:tailEnd/>
          </a:ln>
        </p:spPr>
      </p:pic>
      <p:pic>
        <p:nvPicPr>
          <p:cNvPr id="4106" name="Picture 11" descr="AG00198_"/>
          <p:cNvPicPr>
            <a:picLocks noChangeAspect="1" noChangeArrowheads="1" noCrop="1"/>
          </p:cNvPicPr>
          <p:nvPr/>
        </p:nvPicPr>
        <p:blipFill>
          <a:blip r:embed="rId8" cstate="print"/>
          <a:srcRect/>
          <a:stretch>
            <a:fillRect/>
          </a:stretch>
        </p:blipFill>
        <p:spPr bwMode="auto">
          <a:xfrm>
            <a:off x="7915275" y="2204864"/>
            <a:ext cx="1228725" cy="1038225"/>
          </a:xfrm>
          <a:prstGeom prst="rect">
            <a:avLst/>
          </a:prstGeom>
          <a:noFill/>
          <a:ln w="9525">
            <a:noFill/>
            <a:miter lim="800000"/>
            <a:headEnd/>
            <a:tailEnd/>
          </a:ln>
        </p:spPr>
      </p:pic>
      <p:pic>
        <p:nvPicPr>
          <p:cNvPr id="4107" name="Picture 12" descr="AG00209_"/>
          <p:cNvPicPr>
            <a:picLocks noChangeAspect="1" noChangeArrowheads="1" noCrop="1"/>
          </p:cNvPicPr>
          <p:nvPr/>
        </p:nvPicPr>
        <p:blipFill>
          <a:blip r:embed="rId9" cstate="print"/>
          <a:srcRect/>
          <a:stretch>
            <a:fillRect/>
          </a:stretch>
        </p:blipFill>
        <p:spPr bwMode="auto">
          <a:xfrm>
            <a:off x="323528" y="3933824"/>
            <a:ext cx="1080120" cy="1079351"/>
          </a:xfrm>
          <a:prstGeom prst="rect">
            <a:avLst/>
          </a:prstGeom>
          <a:noFill/>
          <a:ln w="9525">
            <a:noFill/>
            <a:miter lim="800000"/>
            <a:headEnd/>
            <a:tailEnd/>
          </a:ln>
        </p:spPr>
      </p:pic>
      <p:pic>
        <p:nvPicPr>
          <p:cNvPr id="12" name="11 Imagen" descr="http://www.materdeicoyhaique.cl/files/insig.JPG"/>
          <p:cNvPicPr/>
          <p:nvPr/>
        </p:nvPicPr>
        <p:blipFill>
          <a:blip r:embed="rId10" cstate="print"/>
          <a:srcRect/>
          <a:stretch>
            <a:fillRect/>
          </a:stretch>
        </p:blipFill>
        <p:spPr bwMode="auto">
          <a:xfrm>
            <a:off x="755576" y="332656"/>
            <a:ext cx="1008112" cy="1080120"/>
          </a:xfrm>
          <a:prstGeom prst="rect">
            <a:avLst/>
          </a:prstGeom>
          <a:noFill/>
          <a:ln w="9525">
            <a:noFill/>
            <a:miter lim="800000"/>
            <a:headEnd/>
            <a:tailEnd/>
          </a:ln>
        </p:spPr>
      </p:pic>
      <p:sp>
        <p:nvSpPr>
          <p:cNvPr id="13" name="12 Marcador de pie de página"/>
          <p:cNvSpPr>
            <a:spLocks noGrp="1"/>
          </p:cNvSpPr>
          <p:nvPr>
            <p:ph type="ftr" sz="quarter" idx="11"/>
          </p:nvPr>
        </p:nvSpPr>
        <p:spPr>
          <a:xfrm>
            <a:off x="611560" y="6165304"/>
            <a:ext cx="2895600" cy="476250"/>
          </a:xfrm>
        </p:spPr>
        <p:txBody>
          <a:bodyPr/>
          <a:lstStyle/>
          <a:p>
            <a:pPr>
              <a:defRPr/>
            </a:pPr>
            <a:r>
              <a:rPr lang="it-IT" sz="1400" b="1" dirty="0" smtClean="0">
                <a:latin typeface="Mistral" pitchFamily="66" charset="0"/>
              </a:rPr>
              <a:t>Profesora Maria Gloria Balle Ainol   8º Año   2013</a:t>
            </a:r>
            <a:endParaRPr lang="es-ES" sz="1400" b="1" dirty="0">
              <a:latin typeface="Mistral" pitchFamily="66" charset="0"/>
            </a:endParaRPr>
          </a:p>
        </p:txBody>
      </p:sp>
      <p:sp>
        <p:nvSpPr>
          <p:cNvPr id="14" name="13 Marcador de número de diapositiva"/>
          <p:cNvSpPr>
            <a:spLocks noGrp="1"/>
          </p:cNvSpPr>
          <p:nvPr>
            <p:ph type="sldNum" sz="quarter" idx="12"/>
          </p:nvPr>
        </p:nvSpPr>
        <p:spPr/>
        <p:txBody>
          <a:bodyPr/>
          <a:lstStyle/>
          <a:p>
            <a:pPr>
              <a:defRPr/>
            </a:pPr>
            <a:fld id="{C7AE1439-EB81-4282-A456-C79F164F886B}" type="slidenum">
              <a:rPr lang="es-ES" smtClean="0"/>
              <a:pPr>
                <a:defRPr/>
              </a:pPr>
              <a:t>1</a:t>
            </a:fld>
            <a:endParaRPr lang="es-ES"/>
          </a:p>
        </p:txBody>
      </p:sp>
      <p:sp>
        <p:nvSpPr>
          <p:cNvPr id="17" name="16 Marcador de fecha"/>
          <p:cNvSpPr>
            <a:spLocks noGrp="1"/>
          </p:cNvSpPr>
          <p:nvPr>
            <p:ph type="dt" sz="quarter" idx="10"/>
          </p:nvPr>
        </p:nvSpPr>
        <p:spPr/>
        <p:txBody>
          <a:bodyPr/>
          <a:lstStyle/>
          <a:p>
            <a:pPr>
              <a:defRPr/>
            </a:pPr>
            <a:fld id="{34B356DE-ACAA-498F-A71E-9B2C66D0857E}" type="datetime1">
              <a:rPr lang="es-CL" smtClean="0"/>
              <a:pPr>
                <a:defRPr/>
              </a:pPr>
              <a:t>19-11-2013</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additive="base">
                                        <p:cTn id="15" dur="5000" fill="hold"/>
                                        <p:tgtEl>
                                          <p:spTgt spid="2050"/>
                                        </p:tgtEl>
                                        <p:attrNameLst>
                                          <p:attrName>ppt_x</p:attrName>
                                        </p:attrNameLst>
                                      </p:cBhvr>
                                      <p:tavLst>
                                        <p:tav tm="0">
                                          <p:val>
                                            <p:strVal val="#ppt_x"/>
                                          </p:val>
                                        </p:tav>
                                        <p:tav tm="100000">
                                          <p:val>
                                            <p:strVal val="#ppt_x"/>
                                          </p:val>
                                        </p:tav>
                                      </p:tavLst>
                                    </p:anim>
                                    <p:anim calcmode="lin" valueType="num">
                                      <p:cBhvr additive="base">
                                        <p:cTn id="16" dur="50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051">
                                            <p:txEl>
                                              <p:pRg st="0" end="0"/>
                                            </p:txEl>
                                          </p:spTgt>
                                        </p:tgtEl>
                                        <p:attrNameLst>
                                          <p:attrName>style.visibility</p:attrName>
                                        </p:attrNameLst>
                                      </p:cBhvr>
                                      <p:to>
                                        <p:strVal val="visible"/>
                                      </p:to>
                                    </p:set>
                                    <p:animEffect transition="in" filter="blinds(horizontal)">
                                      <p:cBhvr>
                                        <p:cTn id="21" dur="500"/>
                                        <p:tgtEl>
                                          <p:spTgt spid="205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051">
                                            <p:txEl>
                                              <p:pRg st="1" end="1"/>
                                            </p:txEl>
                                          </p:spTgt>
                                        </p:tgtEl>
                                        <p:attrNameLst>
                                          <p:attrName>style.visibility</p:attrName>
                                        </p:attrNameLst>
                                      </p:cBhvr>
                                      <p:to>
                                        <p:strVal val="visible"/>
                                      </p:to>
                                    </p:set>
                                    <p:animEffect transition="in" filter="blinds(horizontal)">
                                      <p:cBhvr>
                                        <p:cTn id="26" dur="500"/>
                                        <p:tgtEl>
                                          <p:spTgt spid="205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4" fill="hold" nodeType="clickEffect">
                                  <p:stCondLst>
                                    <p:cond delay="0"/>
                                  </p:stCondLst>
                                  <p:childTnLst>
                                    <p:set>
                                      <p:cBhvr>
                                        <p:cTn id="30" dur="1" fill="hold">
                                          <p:stCondLst>
                                            <p:cond delay="0"/>
                                          </p:stCondLst>
                                        </p:cTn>
                                        <p:tgtEl>
                                          <p:spTgt spid="2053"/>
                                        </p:tgtEl>
                                        <p:attrNameLst>
                                          <p:attrName>style.visibility</p:attrName>
                                        </p:attrNameLst>
                                      </p:cBhvr>
                                      <p:to>
                                        <p:strVal val="visible"/>
                                      </p:to>
                                    </p:set>
                                    <p:animEffect transition="in" filter="wheel(4)">
                                      <p:cBhvr>
                                        <p:cTn id="31" dur="2000"/>
                                        <p:tgtEl>
                                          <p:spTgt spid="2053"/>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2052"/>
                                        </p:tgtEl>
                                        <p:attrNameLst>
                                          <p:attrName>style.visibility</p:attrName>
                                        </p:attrNameLst>
                                      </p:cBhvr>
                                      <p:to>
                                        <p:strVal val="visible"/>
                                      </p:to>
                                    </p:set>
                                    <p:animEffect transition="in" filter="circle(in)">
                                      <p:cBhvr>
                                        <p:cTn id="36" dur="2000"/>
                                        <p:tgtEl>
                                          <p:spTgt spid="2052"/>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mph" presetSubtype="0" fill="hold" nodeType="clickEffect">
                                  <p:stCondLst>
                                    <p:cond delay="0"/>
                                  </p:stCondLst>
                                  <p:childTnLst>
                                    <p:animScale>
                                      <p:cBhvr>
                                        <p:cTn id="40" dur="2000" fill="hold"/>
                                        <p:tgtEl>
                                          <p:spTgt spid="205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EXPERIMENTO DE REDI</a:t>
            </a:r>
            <a:endParaRPr lang="es-ES" dirty="0"/>
          </a:p>
        </p:txBody>
      </p:sp>
      <p:sp>
        <p:nvSpPr>
          <p:cNvPr id="3" name="2 Marcador de número de diapositiva"/>
          <p:cNvSpPr>
            <a:spLocks noGrp="1"/>
          </p:cNvSpPr>
          <p:nvPr>
            <p:ph type="sldNum" sz="quarter" idx="11"/>
          </p:nvPr>
        </p:nvSpPr>
        <p:spPr/>
        <p:txBody>
          <a:bodyPr/>
          <a:lstStyle/>
          <a:p>
            <a:pPr>
              <a:defRPr/>
            </a:pPr>
            <a:fld id="{C0255CB3-8D3D-4354-AA14-B9DDC7B944A7}" type="slidenum">
              <a:rPr lang="es-ES" smtClean="0"/>
              <a:pPr>
                <a:defRPr/>
              </a:pPr>
              <a:t>10</a:t>
            </a:fld>
            <a:endParaRPr lang="es-ES"/>
          </a:p>
        </p:txBody>
      </p:sp>
      <p:sp>
        <p:nvSpPr>
          <p:cNvPr id="4" name="3 Marcador de pie de página"/>
          <p:cNvSpPr>
            <a:spLocks noGrp="1"/>
          </p:cNvSpPr>
          <p:nvPr>
            <p:ph type="ftr" sz="quarter" idx="12"/>
          </p:nvPr>
        </p:nvSpPr>
        <p:spPr/>
        <p:txBody>
          <a:bodyPr/>
          <a:lstStyle/>
          <a:p>
            <a:pPr>
              <a:defRPr/>
            </a:pPr>
            <a:r>
              <a:rPr lang="it-IT" smtClean="0"/>
              <a:t>Profesora Maria Gloria Balle Ainol   8º Año   2013</a:t>
            </a:r>
            <a:endParaRPr lang="es-ES"/>
          </a:p>
        </p:txBody>
      </p:sp>
      <p:pic>
        <p:nvPicPr>
          <p:cNvPr id="5" name="Picture 7" descr="redi2"/>
          <p:cNvPicPr>
            <a:picLocks noChangeAspect="1" noChangeArrowheads="1"/>
          </p:cNvPicPr>
          <p:nvPr/>
        </p:nvPicPr>
        <p:blipFill>
          <a:blip r:embed="rId2" cstate="print"/>
          <a:srcRect/>
          <a:stretch>
            <a:fillRect/>
          </a:stretch>
        </p:blipFill>
        <p:spPr bwMode="auto">
          <a:xfrm>
            <a:off x="468313" y="1557338"/>
            <a:ext cx="8207375" cy="4535487"/>
          </a:xfrm>
          <a:prstGeom prst="rect">
            <a:avLst/>
          </a:prstGeom>
          <a:noFill/>
          <a:ln w="9525">
            <a:noFill/>
            <a:miter lim="800000"/>
            <a:headEnd/>
            <a:tailEnd/>
          </a:ln>
        </p:spPr>
      </p:pic>
      <p:sp>
        <p:nvSpPr>
          <p:cNvPr id="8" name="7 Marcador de fecha"/>
          <p:cNvSpPr>
            <a:spLocks noGrp="1"/>
          </p:cNvSpPr>
          <p:nvPr>
            <p:ph type="dt" sz="half" idx="10"/>
          </p:nvPr>
        </p:nvSpPr>
        <p:spPr/>
        <p:txBody>
          <a:bodyPr/>
          <a:lstStyle/>
          <a:p>
            <a:pPr>
              <a:defRPr/>
            </a:pPr>
            <a:fld id="{CD171D63-8811-494A-88DF-44CCF7CECF9B}" type="datetime1">
              <a:rPr lang="es-CL" smtClean="0"/>
              <a:pPr>
                <a:defRPr/>
              </a:pPr>
              <a:t>19-11-2013</a:t>
            </a:fld>
            <a:endParaRPr lang="es-E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defRPr/>
            </a:pPr>
            <a:r>
              <a:rPr lang="es-CL" smtClean="0"/>
              <a:t>SPALLANZANI</a:t>
            </a:r>
            <a:endParaRPr lang="es-ES" smtClean="0"/>
          </a:p>
        </p:txBody>
      </p:sp>
      <p:sp>
        <p:nvSpPr>
          <p:cNvPr id="14339" name="Rectangle 4"/>
          <p:cNvSpPr>
            <a:spLocks noGrp="1" noChangeArrowheads="1"/>
          </p:cNvSpPr>
          <p:nvPr>
            <p:ph type="body" sz="half" idx="1"/>
          </p:nvPr>
        </p:nvSpPr>
        <p:spPr>
          <a:xfrm>
            <a:off x="457200" y="1196752"/>
            <a:ext cx="4038600" cy="5446936"/>
          </a:xfrm>
        </p:spPr>
        <p:txBody>
          <a:bodyPr/>
          <a:lstStyle/>
          <a:p>
            <a:pPr eaLnBrk="1" hangingPunct="1">
              <a:lnSpc>
                <a:spcPct val="90000"/>
              </a:lnSpc>
            </a:pPr>
            <a:r>
              <a:rPr lang="es-ES" sz="2800" dirty="0" err="1" smtClean="0">
                <a:effectLst/>
              </a:rPr>
              <a:t>Spallanzani</a:t>
            </a:r>
            <a:r>
              <a:rPr lang="es-ES" sz="2800" dirty="0" smtClean="0">
                <a:effectLst/>
              </a:rPr>
              <a:t> calentó un caldo en un frasco abierto y observó que al cabo de un tiempo aparecían microorganismos. Pero cuando repitió la experiencia con frascos cerrados no aparecieron microorganismos.</a:t>
            </a:r>
          </a:p>
          <a:p>
            <a:pPr eaLnBrk="1" hangingPunct="1">
              <a:lnSpc>
                <a:spcPct val="90000"/>
              </a:lnSpc>
            </a:pPr>
            <a:r>
              <a:rPr lang="es-CL" sz="2800" dirty="0" smtClean="0">
                <a:effectLst/>
              </a:rPr>
              <a:t>Concluyó que los microorganismos eran transportados por el aire.</a:t>
            </a:r>
            <a:endParaRPr lang="es-ES" sz="2800" dirty="0" smtClean="0">
              <a:effectLst/>
            </a:endParaRPr>
          </a:p>
        </p:txBody>
      </p:sp>
      <p:sp>
        <p:nvSpPr>
          <p:cNvPr id="39941" name="Rectangle 5"/>
          <p:cNvSpPr>
            <a:spLocks noGrp="1" noChangeArrowheads="1"/>
          </p:cNvSpPr>
          <p:nvPr>
            <p:ph sz="half" idx="2"/>
          </p:nvPr>
        </p:nvSpPr>
        <p:spPr/>
        <p:txBody>
          <a:bodyPr/>
          <a:lstStyle/>
          <a:p>
            <a:pPr eaLnBrk="1" hangingPunct="1">
              <a:lnSpc>
                <a:spcPct val="90000"/>
              </a:lnSpc>
              <a:defRPr/>
            </a:pPr>
            <a:endParaRPr lang="es-ES_tradnl" sz="2800" smtClean="0"/>
          </a:p>
        </p:txBody>
      </p:sp>
      <p:pic>
        <p:nvPicPr>
          <p:cNvPr id="14341" name="Picture 7" descr="Experimentos+Spallanzani"/>
          <p:cNvPicPr>
            <a:picLocks noChangeAspect="1" noChangeArrowheads="1"/>
          </p:cNvPicPr>
          <p:nvPr/>
        </p:nvPicPr>
        <p:blipFill>
          <a:blip r:embed="rId2" cstate="print"/>
          <a:srcRect/>
          <a:stretch>
            <a:fillRect/>
          </a:stretch>
        </p:blipFill>
        <p:spPr bwMode="auto">
          <a:xfrm>
            <a:off x="4572000" y="1557338"/>
            <a:ext cx="4103688" cy="4535487"/>
          </a:xfrm>
          <a:prstGeom prst="rect">
            <a:avLst/>
          </a:prstGeom>
          <a:noFill/>
          <a:ln w="9525">
            <a:noFill/>
            <a:miter lim="800000"/>
            <a:headEnd/>
            <a:tailEnd/>
          </a:ln>
        </p:spPr>
      </p:pic>
      <p:sp>
        <p:nvSpPr>
          <p:cNvPr id="6" name="5 Marcador de pie de página"/>
          <p:cNvSpPr>
            <a:spLocks noGrp="1"/>
          </p:cNvSpPr>
          <p:nvPr>
            <p:ph type="ftr" sz="quarter" idx="12"/>
          </p:nvPr>
        </p:nvSpPr>
        <p:spPr/>
        <p:txBody>
          <a:bodyPr/>
          <a:lstStyle/>
          <a:p>
            <a:pPr>
              <a:defRPr/>
            </a:pPr>
            <a:r>
              <a:rPr lang="it-IT" smtClean="0"/>
              <a:t>Profesora Maria Gloria Balle Ainol   8º Año   2013</a:t>
            </a:r>
            <a:endParaRPr lang="es-ES"/>
          </a:p>
        </p:txBody>
      </p:sp>
      <p:sp>
        <p:nvSpPr>
          <p:cNvPr id="7" name="6 Marcador de número de diapositiva"/>
          <p:cNvSpPr>
            <a:spLocks noGrp="1"/>
          </p:cNvSpPr>
          <p:nvPr>
            <p:ph type="sldNum" sz="quarter" idx="11"/>
          </p:nvPr>
        </p:nvSpPr>
        <p:spPr/>
        <p:txBody>
          <a:bodyPr/>
          <a:lstStyle/>
          <a:p>
            <a:pPr>
              <a:defRPr/>
            </a:pPr>
            <a:fld id="{508EF7D0-3D3E-4593-BBFE-E614D0C13EC4}" type="slidenum">
              <a:rPr lang="es-ES" smtClean="0"/>
              <a:pPr>
                <a:defRPr/>
              </a:pPr>
              <a:t>11</a:t>
            </a:fld>
            <a:endParaRPr lang="es-ES"/>
          </a:p>
        </p:txBody>
      </p:sp>
      <p:sp>
        <p:nvSpPr>
          <p:cNvPr id="10" name="9 Marcador de fecha"/>
          <p:cNvSpPr>
            <a:spLocks noGrp="1"/>
          </p:cNvSpPr>
          <p:nvPr>
            <p:ph type="dt" sz="half" idx="10"/>
          </p:nvPr>
        </p:nvSpPr>
        <p:spPr/>
        <p:txBody>
          <a:bodyPr/>
          <a:lstStyle/>
          <a:p>
            <a:pPr>
              <a:defRPr/>
            </a:pPr>
            <a:fld id="{84F21E84-C0AC-4CE3-9C0D-9AE2AAA91203}" type="datetime1">
              <a:rPr lang="es-CL" smtClean="0"/>
              <a:pPr>
                <a:defRPr/>
              </a:pPr>
              <a:t>19-11-2013</a:t>
            </a:fld>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eaLnBrk="1" hangingPunct="1">
              <a:defRPr/>
            </a:pPr>
            <a:r>
              <a:rPr lang="es-CL" smtClean="0"/>
              <a:t>PASTEUR</a:t>
            </a:r>
            <a:endParaRPr lang="es-ES" smtClean="0"/>
          </a:p>
        </p:txBody>
      </p:sp>
      <p:sp>
        <p:nvSpPr>
          <p:cNvPr id="41988" name="Rectangle 4"/>
          <p:cNvSpPr>
            <a:spLocks noGrp="1" noChangeArrowheads="1"/>
          </p:cNvSpPr>
          <p:nvPr>
            <p:ph type="body" sz="half" idx="1"/>
          </p:nvPr>
        </p:nvSpPr>
        <p:spPr/>
        <p:txBody>
          <a:bodyPr/>
          <a:lstStyle/>
          <a:p>
            <a:pPr algn="just" eaLnBrk="1" hangingPunct="1">
              <a:lnSpc>
                <a:spcPct val="90000"/>
              </a:lnSpc>
              <a:defRPr/>
            </a:pPr>
            <a:r>
              <a:rPr lang="es-ES" sz="2000" dirty="0" smtClean="0"/>
              <a:t>	</a:t>
            </a:r>
            <a:r>
              <a:rPr lang="es-ES" sz="2000" dirty="0" smtClean="0">
                <a:effectLst/>
              </a:rPr>
              <a:t>La forma </a:t>
            </a:r>
            <a:r>
              <a:rPr lang="es-ES" sz="2000" b="1" i="1" dirty="0" smtClean="0">
                <a:effectLst/>
              </a:rPr>
              <a:t>del cuello de cisne</a:t>
            </a:r>
            <a:r>
              <a:rPr lang="es-ES" sz="2000" dirty="0" smtClean="0">
                <a:effectLst/>
              </a:rPr>
              <a:t> en algunos de los frascos permitía que entrara el aire. Pero las partículas de polvo se quedaban en las partes de abajo de los cuellos. Al no generarse microorganismos en estos frascos, Pasteur llegó a la conclusión de que la generación de microorganismos dependía directamente de la contaminación por los microorganismos de las partículas de polvo que hay en el aire. El trabajo de Pasteur confirmó la teoría de la biogénesis. </a:t>
            </a:r>
          </a:p>
        </p:txBody>
      </p:sp>
      <p:sp>
        <p:nvSpPr>
          <p:cNvPr id="41989" name="Rectangle 5"/>
          <p:cNvSpPr>
            <a:spLocks noGrp="1" noChangeArrowheads="1"/>
          </p:cNvSpPr>
          <p:nvPr>
            <p:ph sz="half" idx="2"/>
          </p:nvPr>
        </p:nvSpPr>
        <p:spPr/>
        <p:txBody>
          <a:bodyPr/>
          <a:lstStyle/>
          <a:p>
            <a:pPr eaLnBrk="1" hangingPunct="1">
              <a:lnSpc>
                <a:spcPct val="90000"/>
              </a:lnSpc>
              <a:defRPr/>
            </a:pPr>
            <a:endParaRPr lang="es-ES_tradnl" sz="2000" smtClean="0"/>
          </a:p>
        </p:txBody>
      </p:sp>
      <p:pic>
        <p:nvPicPr>
          <p:cNvPr id="15365" name="Picture 9" descr="image002"/>
          <p:cNvPicPr>
            <a:picLocks noChangeAspect="1" noChangeArrowheads="1"/>
          </p:cNvPicPr>
          <p:nvPr/>
        </p:nvPicPr>
        <p:blipFill>
          <a:blip r:embed="rId2" cstate="print"/>
          <a:srcRect/>
          <a:stretch>
            <a:fillRect/>
          </a:stretch>
        </p:blipFill>
        <p:spPr bwMode="auto">
          <a:xfrm>
            <a:off x="4643438" y="1628775"/>
            <a:ext cx="4321175" cy="4176713"/>
          </a:xfrm>
          <a:prstGeom prst="rect">
            <a:avLst/>
          </a:prstGeom>
          <a:noFill/>
          <a:ln w="9525">
            <a:noFill/>
            <a:miter lim="800000"/>
            <a:headEnd/>
            <a:tailEnd/>
          </a:ln>
        </p:spPr>
      </p:pic>
      <p:sp>
        <p:nvSpPr>
          <p:cNvPr id="6" name="5 Marcador de pie de página"/>
          <p:cNvSpPr>
            <a:spLocks noGrp="1"/>
          </p:cNvSpPr>
          <p:nvPr>
            <p:ph type="ftr" sz="quarter" idx="12"/>
          </p:nvPr>
        </p:nvSpPr>
        <p:spPr/>
        <p:txBody>
          <a:bodyPr/>
          <a:lstStyle/>
          <a:p>
            <a:pPr>
              <a:defRPr/>
            </a:pPr>
            <a:r>
              <a:rPr lang="it-IT" smtClean="0"/>
              <a:t>Profesora Maria Gloria Balle Ainol   8º Año   2013</a:t>
            </a:r>
            <a:endParaRPr lang="es-ES"/>
          </a:p>
        </p:txBody>
      </p:sp>
      <p:sp>
        <p:nvSpPr>
          <p:cNvPr id="7" name="6 Marcador de número de diapositiva"/>
          <p:cNvSpPr>
            <a:spLocks noGrp="1"/>
          </p:cNvSpPr>
          <p:nvPr>
            <p:ph type="sldNum" sz="quarter" idx="11"/>
          </p:nvPr>
        </p:nvSpPr>
        <p:spPr/>
        <p:txBody>
          <a:bodyPr/>
          <a:lstStyle/>
          <a:p>
            <a:pPr>
              <a:defRPr/>
            </a:pPr>
            <a:fld id="{508EF7D0-3D3E-4593-BBFE-E614D0C13EC4}" type="slidenum">
              <a:rPr lang="es-ES" smtClean="0"/>
              <a:pPr>
                <a:defRPr/>
              </a:pPr>
              <a:t>12</a:t>
            </a:fld>
            <a:endParaRPr lang="es-ES"/>
          </a:p>
        </p:txBody>
      </p:sp>
      <p:sp>
        <p:nvSpPr>
          <p:cNvPr id="10" name="9 Marcador de fecha"/>
          <p:cNvSpPr>
            <a:spLocks noGrp="1"/>
          </p:cNvSpPr>
          <p:nvPr>
            <p:ph type="dt" sz="half" idx="10"/>
          </p:nvPr>
        </p:nvSpPr>
        <p:spPr/>
        <p:txBody>
          <a:bodyPr/>
          <a:lstStyle/>
          <a:p>
            <a:pPr>
              <a:defRPr/>
            </a:pPr>
            <a:fld id="{96780F51-C1F8-4BB7-8DCB-CA4E75C3E164}" type="datetime1">
              <a:rPr lang="es-CL" smtClean="0"/>
              <a:pPr>
                <a:defRPr/>
              </a:pPr>
              <a:t>19-11-2013</a:t>
            </a:fld>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pPr eaLnBrk="1" hangingPunct="1">
              <a:defRPr/>
            </a:pPr>
            <a:r>
              <a:rPr lang="es-CL" dirty="0" smtClean="0"/>
              <a:t>TEORÍA DEL ORIGEN QUÍMICO DE LA VIDA</a:t>
            </a:r>
            <a:endParaRPr lang="es-ES" dirty="0" smtClean="0"/>
          </a:p>
        </p:txBody>
      </p:sp>
      <p:sp>
        <p:nvSpPr>
          <p:cNvPr id="44035"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es-ES_tradnl" sz="2400" dirty="0" smtClean="0">
                <a:effectLst/>
              </a:rPr>
              <a:t>Teoría de la abiogénesis</a:t>
            </a:r>
            <a:r>
              <a:rPr lang="es-ES_tradnl" sz="2400" dirty="0" smtClean="0"/>
              <a:t>(teoría aceptada actualmente)</a:t>
            </a:r>
          </a:p>
          <a:p>
            <a:pPr algn="just" eaLnBrk="1" hangingPunct="1">
              <a:lnSpc>
                <a:spcPct val="90000"/>
              </a:lnSpc>
              <a:defRPr/>
            </a:pPr>
            <a:r>
              <a:rPr lang="es-ES_tradnl" sz="2400" dirty="0" smtClean="0">
                <a:effectLst/>
              </a:rPr>
              <a:t>Propuesta por Alexander </a:t>
            </a:r>
            <a:r>
              <a:rPr lang="es-ES_tradnl" sz="2400" dirty="0" err="1" smtClean="0">
                <a:effectLst/>
              </a:rPr>
              <a:t>Oparín</a:t>
            </a:r>
            <a:r>
              <a:rPr lang="es-ES_tradnl" sz="2400" dirty="0" smtClean="0">
                <a:effectLst/>
              </a:rPr>
              <a:t>, propone que la vida surge a partir de materia inanimada </a:t>
            </a:r>
            <a:r>
              <a:rPr lang="es-ES_tradnl" sz="2400" u="sng" dirty="0" smtClean="0">
                <a:effectLst/>
              </a:rPr>
              <a:t>no </a:t>
            </a:r>
            <a:r>
              <a:rPr lang="es-ES_tradnl" sz="2400" dirty="0" smtClean="0">
                <a:effectLst/>
              </a:rPr>
              <a:t>como un proceso espontáneo sino como consecuencia de una larga cadena de transformaciones de la materia. En el transcurso de esta evolución química, pudieron surgir las reacciones de metabolismo y reproducción</a:t>
            </a:r>
          </a:p>
          <a:p>
            <a:pPr algn="just" eaLnBrk="1" hangingPunct="1">
              <a:lnSpc>
                <a:spcPct val="90000"/>
              </a:lnSpc>
              <a:defRPr/>
            </a:pPr>
            <a:r>
              <a:rPr lang="es-ES_tradnl" sz="2400" dirty="0" err="1" smtClean="0">
                <a:effectLst/>
              </a:rPr>
              <a:t>Oparín</a:t>
            </a:r>
            <a:r>
              <a:rPr lang="es-ES_tradnl" sz="2400" dirty="0" smtClean="0">
                <a:effectLst/>
              </a:rPr>
              <a:t> establece que bajo ciertas condiciones experimentales, a partir de mezclas de proteínas, moléculas y polisacáridos características de los seres vivos se formaban pequeñas esferas, llamados </a:t>
            </a:r>
            <a:r>
              <a:rPr lang="es-ES_tradnl" sz="2400" u="sng" dirty="0" smtClean="0">
                <a:effectLst/>
              </a:rPr>
              <a:t>coacervados</a:t>
            </a:r>
            <a:r>
              <a:rPr lang="es-ES_tradnl" sz="2400" dirty="0" smtClean="0">
                <a:effectLst/>
              </a:rPr>
              <a:t> los que crecen y dividen hasta ser precursores de las primeras células.</a:t>
            </a:r>
          </a:p>
          <a:p>
            <a:pPr eaLnBrk="1" hangingPunct="1">
              <a:lnSpc>
                <a:spcPct val="90000"/>
              </a:lnSpc>
              <a:buFont typeface="Wingdings" pitchFamily="2" charset="2"/>
              <a:buNone/>
              <a:defRPr/>
            </a:pPr>
            <a:endParaRPr lang="es-ES" sz="2400" dirty="0" smtClean="0"/>
          </a:p>
        </p:txBody>
      </p:sp>
      <p:sp>
        <p:nvSpPr>
          <p:cNvPr id="4" name="3 Marcador de pie de página"/>
          <p:cNvSpPr>
            <a:spLocks noGrp="1"/>
          </p:cNvSpPr>
          <p:nvPr>
            <p:ph type="ftr" sz="quarter" idx="12"/>
          </p:nvPr>
        </p:nvSpPr>
        <p:spPr/>
        <p:txBody>
          <a:bodyPr/>
          <a:lstStyle/>
          <a:p>
            <a:pPr>
              <a:defRPr/>
            </a:pPr>
            <a:r>
              <a:rPr lang="it-IT" smtClean="0"/>
              <a:t>Profesora Maria Gloria Balle Ainol   8º Año   2013</a:t>
            </a:r>
            <a:endParaRPr lang="es-ES"/>
          </a:p>
        </p:txBody>
      </p:sp>
      <p:sp>
        <p:nvSpPr>
          <p:cNvPr id="5" name="4 Marcador de número de diapositiva"/>
          <p:cNvSpPr>
            <a:spLocks noGrp="1"/>
          </p:cNvSpPr>
          <p:nvPr>
            <p:ph type="sldNum" sz="quarter" idx="11"/>
          </p:nvPr>
        </p:nvSpPr>
        <p:spPr/>
        <p:txBody>
          <a:bodyPr/>
          <a:lstStyle/>
          <a:p>
            <a:pPr>
              <a:defRPr/>
            </a:pPr>
            <a:fld id="{B7FD2351-4807-426C-BAE3-2F9E50755E91}" type="slidenum">
              <a:rPr lang="es-ES" smtClean="0"/>
              <a:pPr>
                <a:defRPr/>
              </a:pPr>
              <a:t>13</a:t>
            </a:fld>
            <a:endParaRPr lang="es-ES"/>
          </a:p>
        </p:txBody>
      </p:sp>
      <p:sp>
        <p:nvSpPr>
          <p:cNvPr id="8" name="7 Marcador de fecha"/>
          <p:cNvSpPr>
            <a:spLocks noGrp="1"/>
          </p:cNvSpPr>
          <p:nvPr>
            <p:ph type="dt" sz="half" idx="10"/>
          </p:nvPr>
        </p:nvSpPr>
        <p:spPr/>
        <p:txBody>
          <a:bodyPr/>
          <a:lstStyle/>
          <a:p>
            <a:pPr>
              <a:defRPr/>
            </a:pPr>
            <a:fld id="{EECD2751-DF32-488C-8CE6-4EA012FD52C4}" type="datetime1">
              <a:rPr lang="es-CL" smtClean="0"/>
              <a:pPr>
                <a:defRPr/>
              </a:pPr>
              <a:t>19-11-2013</a:t>
            </a:fld>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volcan"/>
          <p:cNvPicPr>
            <a:picLocks noChangeAspect="1" noChangeArrowheads="1"/>
          </p:cNvPicPr>
          <p:nvPr/>
        </p:nvPicPr>
        <p:blipFill>
          <a:blip r:embed="rId2" cstate="print"/>
          <a:srcRect/>
          <a:stretch>
            <a:fillRect/>
          </a:stretch>
        </p:blipFill>
        <p:spPr bwMode="auto">
          <a:xfrm>
            <a:off x="0" y="0"/>
            <a:ext cx="9144000" cy="6597650"/>
          </a:xfrm>
          <a:prstGeom prst="rect">
            <a:avLst/>
          </a:prstGeom>
          <a:noFill/>
          <a:ln w="9525">
            <a:noFill/>
            <a:miter lim="800000"/>
            <a:headEnd/>
            <a:tailEnd/>
          </a:ln>
        </p:spPr>
      </p:pic>
      <p:sp>
        <p:nvSpPr>
          <p:cNvPr id="3" name="2 Marcador de pie de página"/>
          <p:cNvSpPr>
            <a:spLocks noGrp="1"/>
          </p:cNvSpPr>
          <p:nvPr>
            <p:ph type="ftr" sz="quarter" idx="12"/>
          </p:nvPr>
        </p:nvSpPr>
        <p:spPr/>
        <p:txBody>
          <a:bodyPr/>
          <a:lstStyle/>
          <a:p>
            <a:pPr>
              <a:defRPr/>
            </a:pPr>
            <a:r>
              <a:rPr lang="it-IT" smtClean="0"/>
              <a:t>Profesora Maria Gloria Balle Ainol   8º Año   2013</a:t>
            </a:r>
            <a:endParaRPr lang="es-ES"/>
          </a:p>
        </p:txBody>
      </p:sp>
      <p:sp>
        <p:nvSpPr>
          <p:cNvPr id="4" name="3 Marcador de número de diapositiva"/>
          <p:cNvSpPr>
            <a:spLocks noGrp="1"/>
          </p:cNvSpPr>
          <p:nvPr>
            <p:ph type="sldNum" sz="quarter" idx="11"/>
          </p:nvPr>
        </p:nvSpPr>
        <p:spPr/>
        <p:txBody>
          <a:bodyPr/>
          <a:lstStyle/>
          <a:p>
            <a:pPr>
              <a:defRPr/>
            </a:pPr>
            <a:fld id="{D55A8CC2-0703-421D-A0D2-45EE50E44D1D}" type="slidenum">
              <a:rPr lang="es-ES" smtClean="0"/>
              <a:pPr>
                <a:defRPr/>
              </a:pPr>
              <a:t>14</a:t>
            </a:fld>
            <a:endParaRPr lang="es-ES"/>
          </a:p>
        </p:txBody>
      </p:sp>
      <p:sp>
        <p:nvSpPr>
          <p:cNvPr id="7" name="6 Marcador de fecha"/>
          <p:cNvSpPr>
            <a:spLocks noGrp="1"/>
          </p:cNvSpPr>
          <p:nvPr>
            <p:ph type="dt" sz="half" idx="10"/>
          </p:nvPr>
        </p:nvSpPr>
        <p:spPr/>
        <p:txBody>
          <a:bodyPr/>
          <a:lstStyle/>
          <a:p>
            <a:pPr>
              <a:defRPr/>
            </a:pPr>
            <a:fld id="{42BFB20A-3256-4635-91CD-EEF138F722CB}" type="datetime1">
              <a:rPr lang="es-CL" smtClean="0"/>
              <a:pPr>
                <a:defRPr/>
              </a:pPr>
              <a:t>19-11-2013</a:t>
            </a:fld>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428625" y="785813"/>
            <a:ext cx="8239125" cy="5286375"/>
          </a:xfrm>
          <a:prstGeom prst="rect">
            <a:avLst/>
          </a:prstGeom>
          <a:noFill/>
          <a:ln w="9525">
            <a:noFill/>
            <a:miter lim="800000"/>
            <a:headEnd/>
            <a:tailEnd/>
          </a:ln>
        </p:spPr>
      </p:pic>
      <p:sp>
        <p:nvSpPr>
          <p:cNvPr id="3" name="2 Marcador de pie de página"/>
          <p:cNvSpPr>
            <a:spLocks noGrp="1"/>
          </p:cNvSpPr>
          <p:nvPr>
            <p:ph type="ftr" sz="quarter" idx="12"/>
          </p:nvPr>
        </p:nvSpPr>
        <p:spPr/>
        <p:txBody>
          <a:bodyPr/>
          <a:lstStyle/>
          <a:p>
            <a:pPr>
              <a:defRPr/>
            </a:pPr>
            <a:r>
              <a:rPr lang="it-IT" smtClean="0"/>
              <a:t>Profesora Maria Gloria Balle Ainol   8º Año   2013</a:t>
            </a:r>
            <a:endParaRPr lang="es-ES"/>
          </a:p>
        </p:txBody>
      </p:sp>
      <p:sp>
        <p:nvSpPr>
          <p:cNvPr id="4" name="3 Marcador de número de diapositiva"/>
          <p:cNvSpPr>
            <a:spLocks noGrp="1"/>
          </p:cNvSpPr>
          <p:nvPr>
            <p:ph type="sldNum" sz="quarter" idx="11"/>
          </p:nvPr>
        </p:nvSpPr>
        <p:spPr/>
        <p:txBody>
          <a:bodyPr/>
          <a:lstStyle/>
          <a:p>
            <a:pPr>
              <a:defRPr/>
            </a:pPr>
            <a:fld id="{D55A8CC2-0703-421D-A0D2-45EE50E44D1D}" type="slidenum">
              <a:rPr lang="es-ES" smtClean="0"/>
              <a:pPr>
                <a:defRPr/>
              </a:pPr>
              <a:t>15</a:t>
            </a:fld>
            <a:endParaRPr lang="es-ES"/>
          </a:p>
        </p:txBody>
      </p:sp>
      <p:sp>
        <p:nvSpPr>
          <p:cNvPr id="7" name="6 Marcador de fecha"/>
          <p:cNvSpPr>
            <a:spLocks noGrp="1"/>
          </p:cNvSpPr>
          <p:nvPr>
            <p:ph type="dt" sz="half" idx="10"/>
          </p:nvPr>
        </p:nvSpPr>
        <p:spPr/>
        <p:txBody>
          <a:bodyPr/>
          <a:lstStyle/>
          <a:p>
            <a:pPr>
              <a:defRPr/>
            </a:pPr>
            <a:fld id="{8D4EA429-8B41-4FAF-9BC9-29EBE5607FE9}" type="datetime1">
              <a:rPr lang="es-CL" smtClean="0"/>
              <a:pPr>
                <a:defRPr/>
              </a:pPr>
              <a:t>19-11-2013</a:t>
            </a:fld>
            <a:endParaRPr lang="es-E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image00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2 Marcador de pie de página"/>
          <p:cNvSpPr>
            <a:spLocks noGrp="1"/>
          </p:cNvSpPr>
          <p:nvPr>
            <p:ph type="ftr" sz="quarter" idx="12"/>
          </p:nvPr>
        </p:nvSpPr>
        <p:spPr/>
        <p:txBody>
          <a:bodyPr/>
          <a:lstStyle/>
          <a:p>
            <a:pPr>
              <a:defRPr/>
            </a:pPr>
            <a:r>
              <a:rPr lang="it-IT" smtClean="0"/>
              <a:t>Profesora Maria Gloria Balle Ainol   8º Año   2013</a:t>
            </a:r>
            <a:endParaRPr lang="es-ES"/>
          </a:p>
        </p:txBody>
      </p:sp>
      <p:sp>
        <p:nvSpPr>
          <p:cNvPr id="4" name="3 Marcador de número de diapositiva"/>
          <p:cNvSpPr>
            <a:spLocks noGrp="1"/>
          </p:cNvSpPr>
          <p:nvPr>
            <p:ph type="sldNum" sz="quarter" idx="11"/>
          </p:nvPr>
        </p:nvSpPr>
        <p:spPr/>
        <p:txBody>
          <a:bodyPr/>
          <a:lstStyle/>
          <a:p>
            <a:pPr>
              <a:defRPr/>
            </a:pPr>
            <a:fld id="{D55A8CC2-0703-421D-A0D2-45EE50E44D1D}" type="slidenum">
              <a:rPr lang="es-ES" smtClean="0"/>
              <a:pPr>
                <a:defRPr/>
              </a:pPr>
              <a:t>16</a:t>
            </a:fld>
            <a:endParaRPr lang="es-ES"/>
          </a:p>
        </p:txBody>
      </p:sp>
      <p:sp>
        <p:nvSpPr>
          <p:cNvPr id="7" name="6 Marcador de fecha"/>
          <p:cNvSpPr>
            <a:spLocks noGrp="1"/>
          </p:cNvSpPr>
          <p:nvPr>
            <p:ph type="dt" sz="half" idx="10"/>
          </p:nvPr>
        </p:nvSpPr>
        <p:spPr/>
        <p:txBody>
          <a:bodyPr/>
          <a:lstStyle/>
          <a:p>
            <a:pPr>
              <a:defRPr/>
            </a:pPr>
            <a:fld id="{A6DF6D6F-E6B6-4A42-B24F-0B3114CF1EAE}" type="datetime1">
              <a:rPr lang="es-CL" smtClean="0"/>
              <a:pPr>
                <a:defRPr/>
              </a:pPr>
              <a:t>19-11-2013</a:t>
            </a:fld>
            <a:endParaRPr lang="es-E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image00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2 Marcador de pie de página"/>
          <p:cNvSpPr>
            <a:spLocks noGrp="1"/>
          </p:cNvSpPr>
          <p:nvPr>
            <p:ph type="ftr" sz="quarter" idx="12"/>
          </p:nvPr>
        </p:nvSpPr>
        <p:spPr/>
        <p:txBody>
          <a:bodyPr/>
          <a:lstStyle/>
          <a:p>
            <a:pPr>
              <a:defRPr/>
            </a:pPr>
            <a:r>
              <a:rPr lang="it-IT" smtClean="0"/>
              <a:t>Profesora Maria Gloria Balle Ainol   8º Año   2013</a:t>
            </a:r>
            <a:endParaRPr lang="es-ES"/>
          </a:p>
        </p:txBody>
      </p:sp>
      <p:sp>
        <p:nvSpPr>
          <p:cNvPr id="4" name="3 Marcador de número de diapositiva"/>
          <p:cNvSpPr>
            <a:spLocks noGrp="1"/>
          </p:cNvSpPr>
          <p:nvPr>
            <p:ph type="sldNum" sz="quarter" idx="11"/>
          </p:nvPr>
        </p:nvSpPr>
        <p:spPr/>
        <p:txBody>
          <a:bodyPr/>
          <a:lstStyle/>
          <a:p>
            <a:pPr>
              <a:defRPr/>
            </a:pPr>
            <a:fld id="{D55A8CC2-0703-421D-A0D2-45EE50E44D1D}" type="slidenum">
              <a:rPr lang="es-ES" smtClean="0"/>
              <a:pPr>
                <a:defRPr/>
              </a:pPr>
              <a:t>17</a:t>
            </a:fld>
            <a:endParaRPr lang="es-ES"/>
          </a:p>
        </p:txBody>
      </p:sp>
      <p:sp>
        <p:nvSpPr>
          <p:cNvPr id="7" name="6 Marcador de fecha"/>
          <p:cNvSpPr>
            <a:spLocks noGrp="1"/>
          </p:cNvSpPr>
          <p:nvPr>
            <p:ph type="dt" sz="half" idx="10"/>
          </p:nvPr>
        </p:nvSpPr>
        <p:spPr/>
        <p:txBody>
          <a:bodyPr/>
          <a:lstStyle/>
          <a:p>
            <a:pPr>
              <a:defRPr/>
            </a:pPr>
            <a:fld id="{6B87EF98-4FD0-40B3-ACA6-9F48DE105002}" type="datetime1">
              <a:rPr lang="es-CL" smtClean="0"/>
              <a:pPr>
                <a:defRPr/>
              </a:pPr>
              <a:t>19-11-2013</a:t>
            </a:fld>
            <a:endParaRPr lang="es-E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image008"/>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2 Marcador de pie de página"/>
          <p:cNvSpPr>
            <a:spLocks noGrp="1"/>
          </p:cNvSpPr>
          <p:nvPr>
            <p:ph type="ftr" sz="quarter" idx="12"/>
          </p:nvPr>
        </p:nvSpPr>
        <p:spPr/>
        <p:txBody>
          <a:bodyPr/>
          <a:lstStyle/>
          <a:p>
            <a:pPr>
              <a:defRPr/>
            </a:pPr>
            <a:r>
              <a:rPr lang="it-IT" smtClean="0"/>
              <a:t>Profesora Maria Gloria Balle Ainol   8º Año   2013</a:t>
            </a:r>
            <a:endParaRPr lang="es-ES"/>
          </a:p>
        </p:txBody>
      </p:sp>
      <p:sp>
        <p:nvSpPr>
          <p:cNvPr id="4" name="3 Marcador de número de diapositiva"/>
          <p:cNvSpPr>
            <a:spLocks noGrp="1"/>
          </p:cNvSpPr>
          <p:nvPr>
            <p:ph type="sldNum" sz="quarter" idx="11"/>
          </p:nvPr>
        </p:nvSpPr>
        <p:spPr/>
        <p:txBody>
          <a:bodyPr/>
          <a:lstStyle/>
          <a:p>
            <a:pPr>
              <a:defRPr/>
            </a:pPr>
            <a:fld id="{D55A8CC2-0703-421D-A0D2-45EE50E44D1D}" type="slidenum">
              <a:rPr lang="es-ES" smtClean="0"/>
              <a:pPr>
                <a:defRPr/>
              </a:pPr>
              <a:t>18</a:t>
            </a:fld>
            <a:endParaRPr lang="es-ES"/>
          </a:p>
        </p:txBody>
      </p:sp>
      <p:sp>
        <p:nvSpPr>
          <p:cNvPr id="7" name="6 Marcador de fecha"/>
          <p:cNvSpPr>
            <a:spLocks noGrp="1"/>
          </p:cNvSpPr>
          <p:nvPr>
            <p:ph type="dt" sz="half" idx="10"/>
          </p:nvPr>
        </p:nvSpPr>
        <p:spPr/>
        <p:txBody>
          <a:bodyPr/>
          <a:lstStyle/>
          <a:p>
            <a:pPr>
              <a:defRPr/>
            </a:pPr>
            <a:fld id="{83967BD8-2549-4983-BCF5-4CCEF24807F2}" type="datetime1">
              <a:rPr lang="es-CL" smtClean="0"/>
              <a:pPr>
                <a:defRPr/>
              </a:pPr>
              <a:t>19-11-2013</a:t>
            </a:fld>
            <a:endParaRPr lang="es-E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p:txBody>
          <a:bodyPr/>
          <a:lstStyle/>
          <a:p>
            <a:pPr eaLnBrk="1" hangingPunct="1">
              <a:defRPr/>
            </a:pPr>
            <a:r>
              <a:rPr lang="es-CL" sz="4000" smtClean="0"/>
              <a:t>EXPERIMENTO DE UREY Y MILLER</a:t>
            </a:r>
            <a:endParaRPr lang="es-ES" sz="4000" smtClean="0"/>
          </a:p>
        </p:txBody>
      </p:sp>
      <p:pic>
        <p:nvPicPr>
          <p:cNvPr id="22531" name="Picture 6" descr="115265_962_1091536575830-millerurey"/>
          <p:cNvPicPr>
            <a:picLocks noGrp="1" noChangeAspect="1" noChangeArrowheads="1"/>
          </p:cNvPicPr>
          <p:nvPr>
            <p:ph type="body" sz="half" idx="1"/>
          </p:nvPr>
        </p:nvPicPr>
        <p:blipFill>
          <a:blip r:embed="rId2" cstate="print"/>
          <a:srcRect/>
          <a:stretch>
            <a:fillRect/>
          </a:stretch>
        </p:blipFill>
        <p:spPr>
          <a:xfrm>
            <a:off x="457200" y="1697038"/>
            <a:ext cx="4038600" cy="4330700"/>
          </a:xfrm>
          <a:noFill/>
        </p:spPr>
      </p:pic>
      <p:pic>
        <p:nvPicPr>
          <p:cNvPr id="22532" name="Picture 7" descr="250px-UreyMillerExperiment"/>
          <p:cNvPicPr>
            <a:picLocks noGrp="1" noChangeAspect="1" noChangeArrowheads="1"/>
          </p:cNvPicPr>
          <p:nvPr>
            <p:ph sz="half" idx="2"/>
          </p:nvPr>
        </p:nvPicPr>
        <p:blipFill>
          <a:blip r:embed="rId3" cstate="print"/>
          <a:srcRect/>
          <a:stretch>
            <a:fillRect/>
          </a:stretch>
        </p:blipFill>
        <p:spPr>
          <a:xfrm>
            <a:off x="4859338" y="1600200"/>
            <a:ext cx="3816350" cy="4525963"/>
          </a:xfrm>
          <a:noFill/>
        </p:spPr>
      </p:pic>
      <p:sp>
        <p:nvSpPr>
          <p:cNvPr id="5" name="4 Marcador de pie de página"/>
          <p:cNvSpPr>
            <a:spLocks noGrp="1"/>
          </p:cNvSpPr>
          <p:nvPr>
            <p:ph type="ftr" sz="quarter" idx="12"/>
          </p:nvPr>
        </p:nvSpPr>
        <p:spPr/>
        <p:txBody>
          <a:bodyPr/>
          <a:lstStyle/>
          <a:p>
            <a:pPr>
              <a:defRPr/>
            </a:pPr>
            <a:r>
              <a:rPr lang="it-IT" smtClean="0"/>
              <a:t>Profesora Maria Gloria Balle Ainol   8º Año   2013</a:t>
            </a:r>
            <a:endParaRPr lang="es-ES"/>
          </a:p>
        </p:txBody>
      </p:sp>
      <p:sp>
        <p:nvSpPr>
          <p:cNvPr id="6" name="5 Marcador de número de diapositiva"/>
          <p:cNvSpPr>
            <a:spLocks noGrp="1"/>
          </p:cNvSpPr>
          <p:nvPr>
            <p:ph type="sldNum" sz="quarter" idx="11"/>
          </p:nvPr>
        </p:nvSpPr>
        <p:spPr/>
        <p:txBody>
          <a:bodyPr/>
          <a:lstStyle/>
          <a:p>
            <a:pPr>
              <a:defRPr/>
            </a:pPr>
            <a:fld id="{508EF7D0-3D3E-4593-BBFE-E614D0C13EC4}" type="slidenum">
              <a:rPr lang="es-ES" smtClean="0"/>
              <a:pPr>
                <a:defRPr/>
              </a:pPr>
              <a:t>19</a:t>
            </a:fld>
            <a:endParaRPr lang="es-ES"/>
          </a:p>
        </p:txBody>
      </p:sp>
      <p:sp>
        <p:nvSpPr>
          <p:cNvPr id="9" name="8 Marcador de fecha"/>
          <p:cNvSpPr>
            <a:spLocks noGrp="1"/>
          </p:cNvSpPr>
          <p:nvPr>
            <p:ph type="dt" sz="half" idx="10"/>
          </p:nvPr>
        </p:nvSpPr>
        <p:spPr/>
        <p:txBody>
          <a:bodyPr/>
          <a:lstStyle/>
          <a:p>
            <a:pPr>
              <a:defRPr/>
            </a:pPr>
            <a:fld id="{B23F53B0-5B35-4AB8-82C5-9831BF566049}" type="datetime1">
              <a:rPr lang="es-CL" smtClean="0"/>
              <a:pPr>
                <a:defRPr/>
              </a:pPr>
              <a:t>19-11-2013</a:t>
            </a:fld>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defRPr/>
            </a:pPr>
            <a:r>
              <a:rPr lang="es-ES_tradnl" dirty="0" smtClean="0"/>
              <a:t>Surge la Vida en la tierra..</a:t>
            </a:r>
            <a:endParaRPr lang="es-ES" dirty="0" smtClean="0"/>
          </a:p>
        </p:txBody>
      </p:sp>
      <p:sp>
        <p:nvSpPr>
          <p:cNvPr id="25603" name="Rectangle 3"/>
          <p:cNvSpPr>
            <a:spLocks noGrp="1" noChangeArrowheads="1"/>
          </p:cNvSpPr>
          <p:nvPr>
            <p:ph type="body" idx="1"/>
          </p:nvPr>
        </p:nvSpPr>
        <p:spPr/>
        <p:txBody>
          <a:bodyPr/>
          <a:lstStyle/>
          <a:p>
            <a:pPr eaLnBrk="1" hangingPunct="1">
              <a:spcBef>
                <a:spcPct val="0"/>
              </a:spcBef>
              <a:buClrTx/>
              <a:buSzTx/>
              <a:buNone/>
              <a:defRPr/>
            </a:pPr>
            <a:r>
              <a:rPr lang="es-ES_tradnl" dirty="0" smtClean="0">
                <a:effectLst/>
              </a:rPr>
              <a:t>Surgió </a:t>
            </a:r>
            <a:r>
              <a:rPr lang="es-ES_tradnl" dirty="0" err="1" smtClean="0">
                <a:effectLst/>
              </a:rPr>
              <a:t>aprx</a:t>
            </a:r>
            <a:r>
              <a:rPr lang="es-ES_tradnl" dirty="0" smtClean="0">
                <a:effectLst/>
              </a:rPr>
              <a:t>. 3. 500 millones de años, los organismos estaban formados por una única célula que cumplía todas las funciones, vivían en un ambiente sin oxígeno. Organismos unicelulares procariontes(sus representantes son bacterias), de estas células surgirían las células </a:t>
            </a:r>
            <a:r>
              <a:rPr lang="es-ES_tradnl" dirty="0" err="1" smtClean="0">
                <a:effectLst/>
              </a:rPr>
              <a:t>eucariontas</a:t>
            </a:r>
            <a:r>
              <a:rPr lang="es-ES_tradnl" dirty="0" smtClean="0">
                <a:effectLst/>
              </a:rPr>
              <a:t> que componen la estructura de los seres vivos pluricelulares.</a:t>
            </a:r>
          </a:p>
          <a:p>
            <a:pPr eaLnBrk="1" hangingPunct="1">
              <a:buNone/>
              <a:defRPr/>
            </a:pPr>
            <a:endParaRPr lang="es-ES" dirty="0" smtClean="0"/>
          </a:p>
        </p:txBody>
      </p:sp>
      <p:sp>
        <p:nvSpPr>
          <p:cNvPr id="4" name="3 Marcador de pie de página"/>
          <p:cNvSpPr>
            <a:spLocks noGrp="1"/>
          </p:cNvSpPr>
          <p:nvPr>
            <p:ph type="ftr" sz="quarter" idx="12"/>
          </p:nvPr>
        </p:nvSpPr>
        <p:spPr/>
        <p:txBody>
          <a:bodyPr/>
          <a:lstStyle/>
          <a:p>
            <a:pPr>
              <a:defRPr/>
            </a:pPr>
            <a:r>
              <a:rPr lang="it-IT" smtClean="0"/>
              <a:t>Profesora Maria Gloria Balle Ainol   8º Año   2013</a:t>
            </a:r>
            <a:endParaRPr lang="es-ES"/>
          </a:p>
        </p:txBody>
      </p:sp>
      <p:sp>
        <p:nvSpPr>
          <p:cNvPr id="5" name="4 Marcador de número de diapositiva"/>
          <p:cNvSpPr>
            <a:spLocks noGrp="1"/>
          </p:cNvSpPr>
          <p:nvPr>
            <p:ph type="sldNum" sz="quarter" idx="11"/>
          </p:nvPr>
        </p:nvSpPr>
        <p:spPr/>
        <p:txBody>
          <a:bodyPr/>
          <a:lstStyle/>
          <a:p>
            <a:pPr>
              <a:defRPr/>
            </a:pPr>
            <a:fld id="{B7FD2351-4807-426C-BAE3-2F9E50755E91}" type="slidenum">
              <a:rPr lang="es-ES" smtClean="0"/>
              <a:pPr>
                <a:defRPr/>
              </a:pPr>
              <a:t>2</a:t>
            </a:fld>
            <a:endParaRPr lang="es-ES" dirty="0"/>
          </a:p>
        </p:txBody>
      </p:sp>
      <p:sp>
        <p:nvSpPr>
          <p:cNvPr id="8" name="7 Marcador de fecha"/>
          <p:cNvSpPr>
            <a:spLocks noGrp="1"/>
          </p:cNvSpPr>
          <p:nvPr>
            <p:ph type="dt" sz="half" idx="10"/>
          </p:nvPr>
        </p:nvSpPr>
        <p:spPr/>
        <p:txBody>
          <a:bodyPr/>
          <a:lstStyle/>
          <a:p>
            <a:pPr>
              <a:defRPr/>
            </a:pPr>
            <a:fld id="{7C580B6A-567E-4795-838D-581E09ABA2D1}" type="datetime1">
              <a:rPr lang="es-CL" smtClean="0"/>
              <a:pPr>
                <a:defRPr/>
              </a:pPr>
              <a:t>19-11-2013</a:t>
            </a:fld>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p:txBody>
          <a:bodyPr/>
          <a:lstStyle/>
          <a:p>
            <a:pPr eaLnBrk="1" hangingPunct="1">
              <a:defRPr/>
            </a:pPr>
            <a:r>
              <a:rPr lang="es-ES" sz="4000" smtClean="0"/>
              <a:t>¿Cómo evoluciona la vida? Teorías de la evolución…</a:t>
            </a:r>
          </a:p>
        </p:txBody>
      </p:sp>
      <p:sp>
        <p:nvSpPr>
          <p:cNvPr id="49163" name="Rectangle 11"/>
          <p:cNvSpPr>
            <a:spLocks noGrp="1" noChangeArrowheads="1"/>
          </p:cNvSpPr>
          <p:nvPr>
            <p:ph type="body" sz="half" idx="1"/>
          </p:nvPr>
        </p:nvSpPr>
        <p:spPr/>
        <p:txBody>
          <a:bodyPr/>
          <a:lstStyle/>
          <a:p>
            <a:pPr eaLnBrk="1" hangingPunct="1">
              <a:lnSpc>
                <a:spcPct val="90000"/>
              </a:lnSpc>
              <a:defRPr/>
            </a:pPr>
            <a:r>
              <a:rPr lang="es-ES_tradnl" sz="2800" dirty="0" smtClean="0"/>
              <a:t>FIJISMO</a:t>
            </a:r>
          </a:p>
          <a:p>
            <a:pPr eaLnBrk="1" hangingPunct="1">
              <a:lnSpc>
                <a:spcPct val="90000"/>
              </a:lnSpc>
              <a:defRPr/>
            </a:pPr>
            <a:r>
              <a:rPr lang="es-ES_tradnl" sz="2800" dirty="0" smtClean="0"/>
              <a:t>A lo largo de la historia muchas teorías se basaron en el creacionismo, lo cuál se le conoció como FIJISMO, Y DURÓ HASTA EL SIGLO XIX. </a:t>
            </a:r>
          </a:p>
          <a:p>
            <a:pPr eaLnBrk="1" hangingPunct="1">
              <a:lnSpc>
                <a:spcPct val="90000"/>
              </a:lnSpc>
              <a:defRPr/>
            </a:pPr>
            <a:endParaRPr lang="es-ES_tradnl" sz="2800" dirty="0" smtClean="0"/>
          </a:p>
          <a:p>
            <a:pPr eaLnBrk="1" hangingPunct="1">
              <a:lnSpc>
                <a:spcPct val="90000"/>
              </a:lnSpc>
              <a:defRPr/>
            </a:pPr>
            <a:endParaRPr lang="es-ES_tradnl" sz="2800" dirty="0" smtClean="0"/>
          </a:p>
          <a:p>
            <a:pPr eaLnBrk="1" hangingPunct="1">
              <a:lnSpc>
                <a:spcPct val="90000"/>
              </a:lnSpc>
              <a:defRPr/>
            </a:pPr>
            <a:endParaRPr lang="es-ES_tradnl" sz="2800" dirty="0" smtClean="0"/>
          </a:p>
          <a:p>
            <a:pPr eaLnBrk="1" hangingPunct="1">
              <a:lnSpc>
                <a:spcPct val="90000"/>
              </a:lnSpc>
              <a:defRPr/>
            </a:pPr>
            <a:endParaRPr lang="es-ES_tradnl" sz="2800" dirty="0" smtClean="0"/>
          </a:p>
          <a:p>
            <a:pPr eaLnBrk="1" hangingPunct="1">
              <a:lnSpc>
                <a:spcPct val="90000"/>
              </a:lnSpc>
              <a:defRPr/>
            </a:pPr>
            <a:endParaRPr lang="es-ES_tradnl" sz="2400" dirty="0" smtClean="0">
              <a:solidFill>
                <a:srgbClr val="FFCC99"/>
              </a:solidFill>
            </a:endParaRPr>
          </a:p>
        </p:txBody>
      </p:sp>
      <p:sp>
        <p:nvSpPr>
          <p:cNvPr id="49164" name="Rectangle 12"/>
          <p:cNvSpPr>
            <a:spLocks noGrp="1" noChangeArrowheads="1"/>
          </p:cNvSpPr>
          <p:nvPr>
            <p:ph sz="half" idx="2"/>
          </p:nvPr>
        </p:nvSpPr>
        <p:spPr/>
        <p:txBody>
          <a:bodyPr/>
          <a:lstStyle/>
          <a:p>
            <a:pPr eaLnBrk="1" hangingPunct="1">
              <a:defRPr/>
            </a:pPr>
            <a:r>
              <a:rPr lang="es-ES_tradnl" sz="2800" smtClean="0"/>
              <a:t>TEORÍAS TRANSFORMISTAS</a:t>
            </a:r>
          </a:p>
          <a:p>
            <a:pPr eaLnBrk="1" hangingPunct="1">
              <a:defRPr/>
            </a:pPr>
            <a:r>
              <a:rPr lang="es-ES_tradnl" sz="2800" smtClean="0"/>
              <a:t>Las especies derivan de otras por procesos de cambios o transformación:</a:t>
            </a:r>
          </a:p>
          <a:p>
            <a:pPr eaLnBrk="1" hangingPunct="1">
              <a:defRPr/>
            </a:pPr>
            <a:r>
              <a:rPr lang="es-ES_tradnl" sz="2800" smtClean="0"/>
              <a:t>T. de la evolución de caracteres. </a:t>
            </a:r>
            <a:r>
              <a:rPr lang="es-ES_tradnl" sz="2800" u="sng" smtClean="0"/>
              <a:t>Lamarck</a:t>
            </a:r>
          </a:p>
          <a:p>
            <a:pPr eaLnBrk="1" hangingPunct="1">
              <a:defRPr/>
            </a:pPr>
            <a:r>
              <a:rPr lang="es-ES_tradnl" sz="2800" smtClean="0"/>
              <a:t>T. de la evolución por selección natural. </a:t>
            </a:r>
            <a:r>
              <a:rPr lang="es-ES_tradnl" sz="2800" u="sng" smtClean="0"/>
              <a:t>Darwin</a:t>
            </a:r>
            <a:endParaRPr lang="es-ES" sz="2800" u="sng" smtClean="0"/>
          </a:p>
        </p:txBody>
      </p:sp>
      <p:sp>
        <p:nvSpPr>
          <p:cNvPr id="5" name="4 Marcador de pie de página"/>
          <p:cNvSpPr>
            <a:spLocks noGrp="1"/>
          </p:cNvSpPr>
          <p:nvPr>
            <p:ph type="ftr" sz="quarter" idx="12"/>
          </p:nvPr>
        </p:nvSpPr>
        <p:spPr/>
        <p:txBody>
          <a:bodyPr/>
          <a:lstStyle/>
          <a:p>
            <a:pPr>
              <a:defRPr/>
            </a:pPr>
            <a:r>
              <a:rPr lang="it-IT" smtClean="0"/>
              <a:t>Profesora Maria Gloria Balle Ainol   8º Año   2013</a:t>
            </a:r>
            <a:endParaRPr lang="es-ES"/>
          </a:p>
        </p:txBody>
      </p:sp>
      <p:sp>
        <p:nvSpPr>
          <p:cNvPr id="6" name="5 Marcador de número de diapositiva"/>
          <p:cNvSpPr>
            <a:spLocks noGrp="1"/>
          </p:cNvSpPr>
          <p:nvPr>
            <p:ph type="sldNum" sz="quarter" idx="11"/>
          </p:nvPr>
        </p:nvSpPr>
        <p:spPr/>
        <p:txBody>
          <a:bodyPr/>
          <a:lstStyle/>
          <a:p>
            <a:pPr>
              <a:defRPr/>
            </a:pPr>
            <a:fld id="{508EF7D0-3D3E-4593-BBFE-E614D0C13EC4}" type="slidenum">
              <a:rPr lang="es-ES" smtClean="0"/>
              <a:pPr>
                <a:defRPr/>
              </a:pPr>
              <a:t>20</a:t>
            </a:fld>
            <a:endParaRPr lang="es-ES"/>
          </a:p>
        </p:txBody>
      </p:sp>
      <p:sp>
        <p:nvSpPr>
          <p:cNvPr id="9" name="8 Marcador de fecha"/>
          <p:cNvSpPr>
            <a:spLocks noGrp="1"/>
          </p:cNvSpPr>
          <p:nvPr>
            <p:ph type="dt" sz="half" idx="10"/>
          </p:nvPr>
        </p:nvSpPr>
        <p:spPr/>
        <p:txBody>
          <a:bodyPr/>
          <a:lstStyle/>
          <a:p>
            <a:pPr>
              <a:defRPr/>
            </a:pPr>
            <a:fld id="{AFC15DDB-B85B-4CDB-98D8-DD286EEC0B4A}" type="datetime1">
              <a:rPr lang="es-CL" smtClean="0"/>
              <a:pPr>
                <a:defRPr/>
              </a:pPr>
              <a:t>19-11-2013</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64">
                                            <p:txEl>
                                              <p:pRg st="0" end="0"/>
                                            </p:txEl>
                                          </p:spTgt>
                                        </p:tgtEl>
                                        <p:attrNameLst>
                                          <p:attrName>style.visibility</p:attrName>
                                        </p:attrNameLst>
                                      </p:cBhvr>
                                      <p:to>
                                        <p:strVal val="visible"/>
                                      </p:to>
                                    </p:set>
                                    <p:anim calcmode="lin" valueType="num">
                                      <p:cBhvr additive="base">
                                        <p:cTn id="7" dur="500" fill="hold"/>
                                        <p:tgtEl>
                                          <p:spTgt spid="491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6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164">
                                            <p:txEl>
                                              <p:pRg st="1" end="1"/>
                                            </p:txEl>
                                          </p:spTgt>
                                        </p:tgtEl>
                                        <p:attrNameLst>
                                          <p:attrName>style.visibility</p:attrName>
                                        </p:attrNameLst>
                                      </p:cBhvr>
                                      <p:to>
                                        <p:strVal val="visible"/>
                                      </p:to>
                                    </p:set>
                                    <p:anim calcmode="lin" valueType="num">
                                      <p:cBhvr additive="base">
                                        <p:cTn id="13" dur="500" fill="hold"/>
                                        <p:tgtEl>
                                          <p:spTgt spid="4916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164">
                                            <p:txEl>
                                              <p:pRg st="2" end="2"/>
                                            </p:txEl>
                                          </p:spTgt>
                                        </p:tgtEl>
                                        <p:attrNameLst>
                                          <p:attrName>style.visibility</p:attrName>
                                        </p:attrNameLst>
                                      </p:cBhvr>
                                      <p:to>
                                        <p:strVal val="visible"/>
                                      </p:to>
                                    </p:set>
                                    <p:anim calcmode="lin" valueType="num">
                                      <p:cBhvr additive="base">
                                        <p:cTn id="19" dur="500" fill="hold"/>
                                        <p:tgtEl>
                                          <p:spTgt spid="4916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6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164">
                                            <p:txEl>
                                              <p:pRg st="3" end="3"/>
                                            </p:txEl>
                                          </p:spTgt>
                                        </p:tgtEl>
                                        <p:attrNameLst>
                                          <p:attrName>style.visibility</p:attrName>
                                        </p:attrNameLst>
                                      </p:cBhvr>
                                      <p:to>
                                        <p:strVal val="visible"/>
                                      </p:to>
                                    </p:set>
                                    <p:anim calcmode="lin" valueType="num">
                                      <p:cBhvr additive="base">
                                        <p:cTn id="25" dur="500" fill="hold"/>
                                        <p:tgtEl>
                                          <p:spTgt spid="4916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6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4"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p:txBody>
          <a:bodyPr/>
          <a:lstStyle/>
          <a:p>
            <a:pPr eaLnBrk="1" hangingPunct="1">
              <a:lnSpc>
                <a:spcPct val="90000"/>
              </a:lnSpc>
              <a:defRPr/>
            </a:pPr>
            <a:r>
              <a:rPr lang="es-ES_tradnl" sz="2800" b="1" dirty="0" smtClean="0"/>
              <a:t>Los organismos se transmutan o evolucionan a lo largo del tiempo, originando así toda la variedad de especies existente.</a:t>
            </a:r>
          </a:p>
          <a:p>
            <a:pPr eaLnBrk="1" hangingPunct="1">
              <a:lnSpc>
                <a:spcPct val="90000"/>
              </a:lnSpc>
              <a:defRPr/>
            </a:pPr>
            <a:endParaRPr lang="es-ES_tradnl" sz="2800" b="1" dirty="0" smtClean="0"/>
          </a:p>
          <a:p>
            <a:pPr eaLnBrk="1" hangingPunct="1">
              <a:lnSpc>
                <a:spcPct val="90000"/>
              </a:lnSpc>
              <a:defRPr/>
            </a:pPr>
            <a:r>
              <a:rPr lang="es-ES_tradnl" sz="2800" b="1" dirty="0" smtClean="0"/>
              <a:t>La adaptación es una respuesta del organismo al medio, propuso</a:t>
            </a:r>
          </a:p>
          <a:p>
            <a:pPr eaLnBrk="1" hangingPunct="1">
              <a:lnSpc>
                <a:spcPct val="90000"/>
              </a:lnSpc>
              <a:defRPr/>
            </a:pPr>
            <a:r>
              <a:rPr lang="es-ES_tradnl" sz="2800" b="1" dirty="0" smtClean="0"/>
              <a:t>El PRINCIPIO DEL USO Y DESUSO DE LOS ÓRGANOS, lo que no se usa se atrofia, y lo que se usa se perfecciona. </a:t>
            </a:r>
            <a:r>
              <a:rPr lang="es-ES_tradnl" sz="2800" b="1" dirty="0" err="1" smtClean="0"/>
              <a:t>Weisman</a:t>
            </a:r>
            <a:r>
              <a:rPr lang="es-ES_tradnl" sz="2800" b="1" dirty="0" smtClean="0"/>
              <a:t> se opone a esta teoría. (corte de cola de ratones)..</a:t>
            </a:r>
          </a:p>
          <a:p>
            <a:pPr eaLnBrk="1" hangingPunct="1">
              <a:lnSpc>
                <a:spcPct val="90000"/>
              </a:lnSpc>
              <a:defRPr/>
            </a:pPr>
            <a:endParaRPr lang="es-ES" sz="2800" dirty="0" smtClean="0"/>
          </a:p>
        </p:txBody>
      </p:sp>
      <p:sp>
        <p:nvSpPr>
          <p:cNvPr id="52228" name="WordArt 4"/>
          <p:cNvSpPr>
            <a:spLocks noChangeArrowheads="1" noChangeShapeType="1" noTextEdit="1"/>
          </p:cNvSpPr>
          <p:nvPr/>
        </p:nvSpPr>
        <p:spPr bwMode="auto">
          <a:xfrm>
            <a:off x="457200" y="274638"/>
            <a:ext cx="8229600" cy="1143000"/>
          </a:xfrm>
          <a:prstGeom prst="rect">
            <a:avLst/>
          </a:prstGeom>
        </p:spPr>
        <p:txBody>
          <a:bodyPr wrap="none" fromWordArt="1">
            <a:prstTxWarp prst="textSlantUp">
              <a:avLst>
                <a:gd name="adj" fmla="val 32056"/>
              </a:avLst>
            </a:prstTxWarp>
          </a:bodyPr>
          <a:lstStyle/>
          <a:p>
            <a:pPr algn="ctr"/>
            <a:r>
              <a:rPr lang="es-ES" sz="3600" b="1" kern="10">
                <a:ln w="9525">
                  <a:solidFill>
                    <a:srgbClr val="CC99FF"/>
                  </a:solidFill>
                  <a:miter lim="800000"/>
                  <a:headEnd/>
                  <a:tailEnd/>
                </a:ln>
                <a:solidFill>
                  <a:srgbClr val="FFCC66"/>
                </a:solidFill>
                <a:effectLst>
                  <a:outerShdw dist="53882" dir="2700000" algn="ctr" rotWithShape="0">
                    <a:srgbClr val="9999FF">
                      <a:alpha val="79999"/>
                    </a:srgbClr>
                  </a:outerShdw>
                </a:effectLst>
                <a:latin typeface="Impact"/>
              </a:rPr>
              <a:t>Lamarck, evolución de caracteres</a:t>
            </a:r>
          </a:p>
        </p:txBody>
      </p:sp>
      <p:sp>
        <p:nvSpPr>
          <p:cNvPr id="4" name="3 Marcador de pie de página"/>
          <p:cNvSpPr>
            <a:spLocks noGrp="1"/>
          </p:cNvSpPr>
          <p:nvPr>
            <p:ph type="ftr" sz="quarter" idx="12"/>
          </p:nvPr>
        </p:nvSpPr>
        <p:spPr/>
        <p:txBody>
          <a:bodyPr/>
          <a:lstStyle/>
          <a:p>
            <a:pPr>
              <a:defRPr/>
            </a:pPr>
            <a:r>
              <a:rPr lang="it-IT" smtClean="0"/>
              <a:t>Profesora Maria Gloria Balle Ainol   8º Año   2013</a:t>
            </a:r>
            <a:endParaRPr lang="es-ES"/>
          </a:p>
        </p:txBody>
      </p:sp>
      <p:sp>
        <p:nvSpPr>
          <p:cNvPr id="5" name="4 Marcador de número de diapositiva"/>
          <p:cNvSpPr>
            <a:spLocks noGrp="1"/>
          </p:cNvSpPr>
          <p:nvPr>
            <p:ph type="sldNum" sz="quarter" idx="11"/>
          </p:nvPr>
        </p:nvSpPr>
        <p:spPr/>
        <p:txBody>
          <a:bodyPr/>
          <a:lstStyle/>
          <a:p>
            <a:pPr>
              <a:defRPr/>
            </a:pPr>
            <a:fld id="{B7FD2351-4807-426C-BAE3-2F9E50755E91}" type="slidenum">
              <a:rPr lang="es-ES" smtClean="0"/>
              <a:pPr>
                <a:defRPr/>
              </a:pPr>
              <a:t>21</a:t>
            </a:fld>
            <a:endParaRPr lang="es-ES"/>
          </a:p>
        </p:txBody>
      </p:sp>
      <p:sp>
        <p:nvSpPr>
          <p:cNvPr id="8" name="7 Marcador de fecha"/>
          <p:cNvSpPr>
            <a:spLocks noGrp="1"/>
          </p:cNvSpPr>
          <p:nvPr>
            <p:ph type="dt" sz="half" idx="10"/>
          </p:nvPr>
        </p:nvSpPr>
        <p:spPr/>
        <p:txBody>
          <a:bodyPr/>
          <a:lstStyle/>
          <a:p>
            <a:pPr>
              <a:defRPr/>
            </a:pPr>
            <a:fld id="{56712144-DCD8-4B2E-95D9-D28AA472FE7A}" type="datetime1">
              <a:rPr lang="es-CL" smtClean="0"/>
              <a:pPr>
                <a:defRPr/>
              </a:pPr>
              <a:t>19-11-2013</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2228"/>
                                        </p:tgtEl>
                                      </p:cBhvr>
                                    </p:animEffect>
                                    <p:set>
                                      <p:cBhvr>
                                        <p:cTn id="7" dur="1" fill="hold">
                                          <p:stCondLst>
                                            <p:cond delay="499"/>
                                          </p:stCondLst>
                                        </p:cTn>
                                        <p:tgtEl>
                                          <p:spTgt spid="522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7" name="Rectangle 9"/>
          <p:cNvSpPr>
            <a:spLocks noGrp="1" noRot="1" noChangeArrowheads="1"/>
          </p:cNvSpPr>
          <p:nvPr>
            <p:ph type="title"/>
          </p:nvPr>
        </p:nvSpPr>
        <p:spPr/>
        <p:txBody>
          <a:bodyPr/>
          <a:lstStyle/>
          <a:p>
            <a:pPr eaLnBrk="1" hangingPunct="1">
              <a:defRPr/>
            </a:pPr>
            <a:r>
              <a:rPr lang="es-CL" smtClean="0"/>
              <a:t>POSTULADOS DE LAMARCK</a:t>
            </a:r>
            <a:endParaRPr lang="es-ES" smtClean="0"/>
          </a:p>
        </p:txBody>
      </p:sp>
      <p:sp>
        <p:nvSpPr>
          <p:cNvPr id="53258" name="Rectangle 10"/>
          <p:cNvSpPr>
            <a:spLocks noGrp="1" noChangeArrowheads="1"/>
          </p:cNvSpPr>
          <p:nvPr>
            <p:ph type="body" sz="half" idx="1"/>
          </p:nvPr>
        </p:nvSpPr>
        <p:spPr/>
        <p:txBody>
          <a:bodyPr/>
          <a:lstStyle/>
          <a:p>
            <a:pPr eaLnBrk="1" hangingPunct="1">
              <a:lnSpc>
                <a:spcPct val="90000"/>
              </a:lnSpc>
              <a:defRPr/>
            </a:pPr>
            <a:r>
              <a:rPr lang="es-CL" sz="2800" smtClean="0"/>
              <a:t>La adaptación es una respuesta de los organismos a su medio.</a:t>
            </a:r>
          </a:p>
          <a:p>
            <a:pPr eaLnBrk="1" hangingPunct="1">
              <a:lnSpc>
                <a:spcPct val="90000"/>
              </a:lnSpc>
              <a:defRPr/>
            </a:pPr>
            <a:r>
              <a:rPr lang="es-CL" sz="2800" smtClean="0"/>
              <a:t>Principio del uso y desuso de los órganos.</a:t>
            </a:r>
          </a:p>
          <a:p>
            <a:pPr eaLnBrk="1" hangingPunct="1">
              <a:lnSpc>
                <a:spcPct val="90000"/>
              </a:lnSpc>
              <a:defRPr/>
            </a:pPr>
            <a:r>
              <a:rPr lang="es-CL" sz="2800" smtClean="0"/>
              <a:t>El origen de las especies por medio de la selección natural.</a:t>
            </a:r>
          </a:p>
          <a:p>
            <a:pPr eaLnBrk="1" hangingPunct="1">
              <a:lnSpc>
                <a:spcPct val="90000"/>
              </a:lnSpc>
              <a:defRPr/>
            </a:pPr>
            <a:r>
              <a:rPr lang="es-CL" sz="2800" smtClean="0"/>
              <a:t>Herencia de los caracteres adquiridos.</a:t>
            </a:r>
          </a:p>
          <a:p>
            <a:pPr eaLnBrk="1" hangingPunct="1">
              <a:lnSpc>
                <a:spcPct val="90000"/>
              </a:lnSpc>
              <a:defRPr/>
            </a:pPr>
            <a:endParaRPr lang="es-ES" sz="2800" smtClean="0"/>
          </a:p>
        </p:txBody>
      </p:sp>
      <p:pic>
        <p:nvPicPr>
          <p:cNvPr id="25604" name="Picture 12" descr="giraffe"/>
          <p:cNvPicPr>
            <a:picLocks noGrp="1" noChangeAspect="1" noChangeArrowheads="1"/>
          </p:cNvPicPr>
          <p:nvPr>
            <p:ph sz="half" idx="2"/>
          </p:nvPr>
        </p:nvPicPr>
        <p:blipFill>
          <a:blip r:embed="rId2" cstate="print"/>
          <a:srcRect/>
          <a:stretch>
            <a:fillRect/>
          </a:stretch>
        </p:blipFill>
        <p:spPr>
          <a:xfrm>
            <a:off x="5148263" y="1600200"/>
            <a:ext cx="2952750" cy="4525963"/>
          </a:xfrm>
          <a:noFill/>
        </p:spPr>
      </p:pic>
      <p:sp>
        <p:nvSpPr>
          <p:cNvPr id="5" name="4 Marcador de pie de página"/>
          <p:cNvSpPr>
            <a:spLocks noGrp="1"/>
          </p:cNvSpPr>
          <p:nvPr>
            <p:ph type="ftr" sz="quarter" idx="12"/>
          </p:nvPr>
        </p:nvSpPr>
        <p:spPr/>
        <p:txBody>
          <a:bodyPr/>
          <a:lstStyle/>
          <a:p>
            <a:pPr>
              <a:defRPr/>
            </a:pPr>
            <a:r>
              <a:rPr lang="it-IT" smtClean="0"/>
              <a:t>Profesora Maria Gloria Balle Ainol   8º Año   2013</a:t>
            </a:r>
            <a:endParaRPr lang="es-ES"/>
          </a:p>
        </p:txBody>
      </p:sp>
      <p:sp>
        <p:nvSpPr>
          <p:cNvPr id="6" name="5 Marcador de número de diapositiva"/>
          <p:cNvSpPr>
            <a:spLocks noGrp="1"/>
          </p:cNvSpPr>
          <p:nvPr>
            <p:ph type="sldNum" sz="quarter" idx="11"/>
          </p:nvPr>
        </p:nvSpPr>
        <p:spPr/>
        <p:txBody>
          <a:bodyPr/>
          <a:lstStyle/>
          <a:p>
            <a:pPr>
              <a:defRPr/>
            </a:pPr>
            <a:fld id="{508EF7D0-3D3E-4593-BBFE-E614D0C13EC4}" type="slidenum">
              <a:rPr lang="es-ES" smtClean="0"/>
              <a:pPr>
                <a:defRPr/>
              </a:pPr>
              <a:t>22</a:t>
            </a:fld>
            <a:endParaRPr lang="es-ES"/>
          </a:p>
        </p:txBody>
      </p:sp>
      <p:sp>
        <p:nvSpPr>
          <p:cNvPr id="9" name="8 Marcador de fecha"/>
          <p:cNvSpPr>
            <a:spLocks noGrp="1"/>
          </p:cNvSpPr>
          <p:nvPr>
            <p:ph type="dt" sz="half" idx="10"/>
          </p:nvPr>
        </p:nvSpPr>
        <p:spPr/>
        <p:txBody>
          <a:bodyPr/>
          <a:lstStyle/>
          <a:p>
            <a:pPr>
              <a:defRPr/>
            </a:pPr>
            <a:fld id="{D67C029B-B68D-441D-978E-00E5CCE7486E}" type="datetime1">
              <a:rPr lang="es-CL" smtClean="0"/>
              <a:pPr>
                <a:defRPr/>
              </a:pPr>
              <a:t>19-11-2013</a:t>
            </a:fld>
            <a:endParaRPr lang="es-E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p:txBody>
          <a:bodyPr/>
          <a:lstStyle/>
          <a:p>
            <a:pPr eaLnBrk="1" hangingPunct="1">
              <a:defRPr/>
            </a:pPr>
            <a:r>
              <a:rPr lang="es-CL" sz="4000" smtClean="0"/>
              <a:t>TEORÍA DE LA EVOLUCIÓN DE DARWIN</a:t>
            </a:r>
            <a:endParaRPr lang="es-ES" sz="4000" smtClean="0"/>
          </a:p>
        </p:txBody>
      </p:sp>
      <p:sp>
        <p:nvSpPr>
          <p:cNvPr id="56323" name="Rectangle 3"/>
          <p:cNvSpPr>
            <a:spLocks noGrp="1" noChangeArrowheads="1"/>
          </p:cNvSpPr>
          <p:nvPr>
            <p:ph type="body" idx="1"/>
          </p:nvPr>
        </p:nvSpPr>
        <p:spPr/>
        <p:txBody>
          <a:bodyPr/>
          <a:lstStyle/>
          <a:p>
            <a:pPr eaLnBrk="1" hangingPunct="1">
              <a:defRPr/>
            </a:pPr>
            <a:r>
              <a:rPr lang="es-CL" sz="4800" dirty="0" smtClean="0"/>
              <a:t>Selección natural, es el mecanismo propuesto por Darwin, por el cual surgen las diferentes especies.</a:t>
            </a:r>
          </a:p>
          <a:p>
            <a:pPr eaLnBrk="1" hangingPunct="1">
              <a:defRPr/>
            </a:pPr>
            <a:r>
              <a:rPr lang="es-CL" sz="4800" dirty="0" smtClean="0"/>
              <a:t>Ver video </a:t>
            </a:r>
            <a:r>
              <a:rPr lang="es-ES" sz="1400" dirty="0" smtClean="0">
                <a:effectLst/>
                <a:hlinkClick r:id="rId2"/>
              </a:rPr>
              <a:t>http://www.youtube.com/watch?v=gvziqdfFOqk</a:t>
            </a:r>
            <a:endParaRPr lang="es-ES" sz="1400" dirty="0" smtClean="0">
              <a:effectLst/>
            </a:endParaRPr>
          </a:p>
        </p:txBody>
      </p:sp>
      <p:sp>
        <p:nvSpPr>
          <p:cNvPr id="4" name="3 Marcador de pie de página"/>
          <p:cNvSpPr>
            <a:spLocks noGrp="1"/>
          </p:cNvSpPr>
          <p:nvPr>
            <p:ph type="ftr" sz="quarter" idx="12"/>
          </p:nvPr>
        </p:nvSpPr>
        <p:spPr/>
        <p:txBody>
          <a:bodyPr/>
          <a:lstStyle/>
          <a:p>
            <a:pPr>
              <a:defRPr/>
            </a:pPr>
            <a:r>
              <a:rPr lang="it-IT" smtClean="0"/>
              <a:t>Profesora Maria Gloria Balle Ainol   8º Año   2013</a:t>
            </a:r>
            <a:endParaRPr lang="es-ES"/>
          </a:p>
        </p:txBody>
      </p:sp>
      <p:sp>
        <p:nvSpPr>
          <p:cNvPr id="5" name="4 Marcador de número de diapositiva"/>
          <p:cNvSpPr>
            <a:spLocks noGrp="1"/>
          </p:cNvSpPr>
          <p:nvPr>
            <p:ph type="sldNum" sz="quarter" idx="11"/>
          </p:nvPr>
        </p:nvSpPr>
        <p:spPr/>
        <p:txBody>
          <a:bodyPr/>
          <a:lstStyle/>
          <a:p>
            <a:pPr>
              <a:defRPr/>
            </a:pPr>
            <a:fld id="{B7FD2351-4807-426C-BAE3-2F9E50755E91}" type="slidenum">
              <a:rPr lang="es-ES" smtClean="0"/>
              <a:pPr>
                <a:defRPr/>
              </a:pPr>
              <a:t>23</a:t>
            </a:fld>
            <a:endParaRPr lang="es-ES"/>
          </a:p>
        </p:txBody>
      </p:sp>
      <p:sp>
        <p:nvSpPr>
          <p:cNvPr id="8" name="7 Marcador de fecha"/>
          <p:cNvSpPr>
            <a:spLocks noGrp="1"/>
          </p:cNvSpPr>
          <p:nvPr>
            <p:ph type="dt" sz="half" idx="10"/>
          </p:nvPr>
        </p:nvSpPr>
        <p:spPr/>
        <p:txBody>
          <a:bodyPr/>
          <a:lstStyle/>
          <a:p>
            <a:pPr>
              <a:defRPr/>
            </a:pPr>
            <a:fld id="{98DD09DC-5A0A-44C3-9E41-B46BEB54BE39}" type="datetime1">
              <a:rPr lang="es-CL" smtClean="0"/>
              <a:pPr>
                <a:defRPr/>
              </a:pPr>
              <a:t>19-11-2013</a:t>
            </a:fld>
            <a:endParaRPr lang="es-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eaLnBrk="1" hangingPunct="1">
              <a:defRPr/>
            </a:pPr>
            <a:r>
              <a:rPr lang="es-CL" sz="4000" smtClean="0"/>
              <a:t>EVIDENCIAS DE LA EVOLUCIÓN</a:t>
            </a:r>
            <a:endParaRPr lang="es-ES" sz="4000" smtClean="0"/>
          </a:p>
        </p:txBody>
      </p:sp>
      <p:sp>
        <p:nvSpPr>
          <p:cNvPr id="57348" name="Rectangle 4"/>
          <p:cNvSpPr>
            <a:spLocks noGrp="1" noChangeArrowheads="1"/>
          </p:cNvSpPr>
          <p:nvPr>
            <p:ph type="body" sz="half" idx="1"/>
          </p:nvPr>
        </p:nvSpPr>
        <p:spPr/>
        <p:txBody>
          <a:bodyPr/>
          <a:lstStyle/>
          <a:p>
            <a:pPr eaLnBrk="1" hangingPunct="1">
              <a:defRPr/>
            </a:pPr>
            <a:r>
              <a:rPr lang="es-CL" sz="2800" smtClean="0"/>
              <a:t>PALEONTOLOGÍA</a:t>
            </a:r>
            <a:endParaRPr lang="es-ES" sz="2800" smtClean="0"/>
          </a:p>
        </p:txBody>
      </p:sp>
      <p:pic>
        <p:nvPicPr>
          <p:cNvPr id="27653" name="Picture 7" descr="paleontologia"/>
          <p:cNvPicPr>
            <a:picLocks noChangeAspect="1" noChangeArrowheads="1"/>
          </p:cNvPicPr>
          <p:nvPr/>
        </p:nvPicPr>
        <p:blipFill>
          <a:blip r:embed="rId2" cstate="print"/>
          <a:srcRect/>
          <a:stretch>
            <a:fillRect/>
          </a:stretch>
        </p:blipFill>
        <p:spPr bwMode="auto">
          <a:xfrm>
            <a:off x="899592" y="2132856"/>
            <a:ext cx="7993583" cy="4174282"/>
          </a:xfrm>
          <a:prstGeom prst="rect">
            <a:avLst/>
          </a:prstGeom>
          <a:noFill/>
          <a:ln w="9525">
            <a:noFill/>
            <a:miter lim="800000"/>
            <a:headEnd/>
            <a:tailEnd/>
          </a:ln>
        </p:spPr>
      </p:pic>
      <p:sp>
        <p:nvSpPr>
          <p:cNvPr id="6" name="5 Marcador de pie de página"/>
          <p:cNvSpPr>
            <a:spLocks noGrp="1"/>
          </p:cNvSpPr>
          <p:nvPr>
            <p:ph type="ftr" sz="quarter" idx="12"/>
          </p:nvPr>
        </p:nvSpPr>
        <p:spPr/>
        <p:txBody>
          <a:bodyPr/>
          <a:lstStyle/>
          <a:p>
            <a:pPr>
              <a:defRPr/>
            </a:pPr>
            <a:r>
              <a:rPr lang="it-IT" smtClean="0"/>
              <a:t>Profesora Maria Gloria Balle Ainol   8º Año   2013</a:t>
            </a:r>
            <a:endParaRPr lang="es-ES"/>
          </a:p>
        </p:txBody>
      </p:sp>
      <p:sp>
        <p:nvSpPr>
          <p:cNvPr id="7" name="6 Marcador de número de diapositiva"/>
          <p:cNvSpPr>
            <a:spLocks noGrp="1"/>
          </p:cNvSpPr>
          <p:nvPr>
            <p:ph type="sldNum" sz="quarter" idx="11"/>
          </p:nvPr>
        </p:nvSpPr>
        <p:spPr/>
        <p:txBody>
          <a:bodyPr/>
          <a:lstStyle/>
          <a:p>
            <a:pPr>
              <a:defRPr/>
            </a:pPr>
            <a:fld id="{508EF7D0-3D3E-4593-BBFE-E614D0C13EC4}" type="slidenum">
              <a:rPr lang="es-ES" smtClean="0"/>
              <a:pPr>
                <a:defRPr/>
              </a:pPr>
              <a:t>24</a:t>
            </a:fld>
            <a:endParaRPr lang="es-ES"/>
          </a:p>
        </p:txBody>
      </p:sp>
      <p:sp>
        <p:nvSpPr>
          <p:cNvPr id="10" name="9 Marcador de fecha"/>
          <p:cNvSpPr>
            <a:spLocks noGrp="1"/>
          </p:cNvSpPr>
          <p:nvPr>
            <p:ph type="dt" sz="half" idx="10"/>
          </p:nvPr>
        </p:nvSpPr>
        <p:spPr/>
        <p:txBody>
          <a:bodyPr/>
          <a:lstStyle/>
          <a:p>
            <a:pPr>
              <a:defRPr/>
            </a:pPr>
            <a:fld id="{DAD71239-E39C-4F71-A955-7A1062BD1D8B}" type="datetime1">
              <a:rPr lang="es-CL" smtClean="0"/>
              <a:pPr>
                <a:defRPr/>
              </a:pPr>
              <a:t>19-11-2013</a:t>
            </a:fld>
            <a:endParaRPr lang="es-E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3" name="Rectangle 11"/>
          <p:cNvSpPr>
            <a:spLocks noGrp="1" noRot="1" noChangeArrowheads="1"/>
          </p:cNvSpPr>
          <p:nvPr>
            <p:ph type="title"/>
          </p:nvPr>
        </p:nvSpPr>
        <p:spPr/>
        <p:txBody>
          <a:bodyPr/>
          <a:lstStyle/>
          <a:p>
            <a:pPr eaLnBrk="1" hangingPunct="1">
              <a:defRPr/>
            </a:pPr>
            <a:r>
              <a:rPr lang="es-CL" sz="4000" smtClean="0"/>
              <a:t>ANATOMÍA COMPARADA1</a:t>
            </a:r>
            <a:br>
              <a:rPr lang="es-CL" sz="4000" smtClean="0"/>
            </a:br>
            <a:r>
              <a:rPr lang="es-CL" sz="4000" smtClean="0"/>
              <a:t>1) ÓRGANOS HOMÓLOGOS</a:t>
            </a:r>
            <a:endParaRPr lang="es-ES" sz="4000" smtClean="0"/>
          </a:p>
        </p:txBody>
      </p:sp>
      <p:sp>
        <p:nvSpPr>
          <p:cNvPr id="59404" name="Rectangle 12"/>
          <p:cNvSpPr>
            <a:spLocks noGrp="1" noChangeArrowheads="1"/>
          </p:cNvSpPr>
          <p:nvPr>
            <p:ph sz="half" idx="2"/>
          </p:nvPr>
        </p:nvSpPr>
        <p:spPr/>
        <p:txBody>
          <a:bodyPr/>
          <a:lstStyle/>
          <a:p>
            <a:pPr eaLnBrk="1" hangingPunct="1">
              <a:defRPr/>
            </a:pPr>
            <a:endParaRPr lang="es-ES_tradnl" sz="2800" smtClean="0"/>
          </a:p>
        </p:txBody>
      </p:sp>
      <p:pic>
        <p:nvPicPr>
          <p:cNvPr id="28676" name="Picture 10" descr="3-Organos-homologos"/>
          <p:cNvPicPr>
            <a:picLocks noChangeAspect="1" noChangeArrowheads="1"/>
          </p:cNvPicPr>
          <p:nvPr/>
        </p:nvPicPr>
        <p:blipFill>
          <a:blip r:embed="rId2" cstate="print"/>
          <a:srcRect/>
          <a:stretch>
            <a:fillRect/>
          </a:stretch>
        </p:blipFill>
        <p:spPr bwMode="auto">
          <a:xfrm>
            <a:off x="0" y="1412875"/>
            <a:ext cx="9144000" cy="5445125"/>
          </a:xfrm>
          <a:prstGeom prst="rect">
            <a:avLst/>
          </a:prstGeom>
          <a:noFill/>
          <a:ln w="9525">
            <a:noFill/>
            <a:miter lim="800000"/>
            <a:headEnd/>
            <a:tailEnd/>
          </a:ln>
        </p:spPr>
      </p:pic>
      <p:sp>
        <p:nvSpPr>
          <p:cNvPr id="5" name="4 Marcador de pie de página"/>
          <p:cNvSpPr>
            <a:spLocks noGrp="1"/>
          </p:cNvSpPr>
          <p:nvPr>
            <p:ph type="ftr" sz="quarter" idx="12"/>
          </p:nvPr>
        </p:nvSpPr>
        <p:spPr/>
        <p:txBody>
          <a:bodyPr/>
          <a:lstStyle/>
          <a:p>
            <a:pPr>
              <a:defRPr/>
            </a:pPr>
            <a:r>
              <a:rPr lang="it-IT" smtClean="0"/>
              <a:t>Profesora Maria Gloria Balle Ainol   8º Año   2013</a:t>
            </a:r>
            <a:endParaRPr lang="es-ES"/>
          </a:p>
        </p:txBody>
      </p:sp>
      <p:sp>
        <p:nvSpPr>
          <p:cNvPr id="6" name="5 Marcador de número de diapositiva"/>
          <p:cNvSpPr>
            <a:spLocks noGrp="1"/>
          </p:cNvSpPr>
          <p:nvPr>
            <p:ph type="sldNum" sz="quarter" idx="11"/>
          </p:nvPr>
        </p:nvSpPr>
        <p:spPr/>
        <p:txBody>
          <a:bodyPr/>
          <a:lstStyle/>
          <a:p>
            <a:pPr>
              <a:defRPr/>
            </a:pPr>
            <a:fld id="{B35FF364-08AE-420F-BFDD-373A50E3BBE5}" type="slidenum">
              <a:rPr lang="es-ES" smtClean="0"/>
              <a:pPr>
                <a:defRPr/>
              </a:pPr>
              <a:t>25</a:t>
            </a:fld>
            <a:endParaRPr lang="es-ES"/>
          </a:p>
        </p:txBody>
      </p:sp>
      <p:sp>
        <p:nvSpPr>
          <p:cNvPr id="9" name="8 Marcador de fecha"/>
          <p:cNvSpPr>
            <a:spLocks noGrp="1"/>
          </p:cNvSpPr>
          <p:nvPr>
            <p:ph type="dt" sz="half" idx="10"/>
          </p:nvPr>
        </p:nvSpPr>
        <p:spPr/>
        <p:txBody>
          <a:bodyPr/>
          <a:lstStyle/>
          <a:p>
            <a:pPr>
              <a:defRPr/>
            </a:pPr>
            <a:fld id="{99DB21C6-F7BD-48AF-901F-69FE44D55A4E}" type="datetime1">
              <a:rPr lang="es-CL" smtClean="0"/>
              <a:pPr>
                <a:defRPr/>
              </a:pPr>
              <a:t>19-11-2013</a:t>
            </a:fld>
            <a:endParaRPr lang="es-E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p:txBody>
          <a:bodyPr/>
          <a:lstStyle/>
          <a:p>
            <a:pPr eaLnBrk="1" hangingPunct="1">
              <a:defRPr/>
            </a:pPr>
            <a:r>
              <a:rPr lang="es-CL" smtClean="0"/>
              <a:t>2) ÓRGANOS ANÁLOGOS</a:t>
            </a:r>
            <a:endParaRPr lang="es-ES" smtClean="0"/>
          </a:p>
        </p:txBody>
      </p:sp>
      <p:sp>
        <p:nvSpPr>
          <p:cNvPr id="64516" name="Rectangle 4"/>
          <p:cNvSpPr>
            <a:spLocks noGrp="1" noChangeArrowheads="1"/>
          </p:cNvSpPr>
          <p:nvPr>
            <p:ph type="body" sz="half" idx="1"/>
          </p:nvPr>
        </p:nvSpPr>
        <p:spPr/>
        <p:txBody>
          <a:bodyPr/>
          <a:lstStyle/>
          <a:p>
            <a:pPr eaLnBrk="1" hangingPunct="1">
              <a:defRPr/>
            </a:pPr>
            <a:r>
              <a:rPr lang="es-ES" sz="2800" b="1" smtClean="0"/>
              <a:t>Las estructuras 1 (del ser humano) y 2 (de un ave) son homólogas y parten de un origen común; las estructuras 2 (de un ave) y 3 (de un insecto) son análogas y parten de un origen distinto.</a:t>
            </a:r>
            <a:r>
              <a:rPr lang="es-ES" sz="2800" smtClean="0"/>
              <a:t> </a:t>
            </a:r>
          </a:p>
        </p:txBody>
      </p:sp>
      <p:sp>
        <p:nvSpPr>
          <p:cNvPr id="64517" name="Rectangle 5"/>
          <p:cNvSpPr>
            <a:spLocks noGrp="1" noChangeArrowheads="1"/>
          </p:cNvSpPr>
          <p:nvPr>
            <p:ph sz="half" idx="2"/>
          </p:nvPr>
        </p:nvSpPr>
        <p:spPr/>
        <p:txBody>
          <a:bodyPr/>
          <a:lstStyle/>
          <a:p>
            <a:pPr eaLnBrk="1" hangingPunct="1">
              <a:defRPr/>
            </a:pPr>
            <a:endParaRPr lang="es-ES_tradnl" sz="2800" smtClean="0"/>
          </a:p>
        </p:txBody>
      </p:sp>
      <p:sp>
        <p:nvSpPr>
          <p:cNvPr id="2970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_tradnl"/>
          </a:p>
        </p:txBody>
      </p:sp>
      <p:pic>
        <p:nvPicPr>
          <p:cNvPr id="29702" name="Picture 6" descr="http://146.83.41.79/profesor/matildel/biología%20evolutiva,%20evolución%20convergente_archivos/bio_evol_convergente_archivos/bio_homolog_analog.gif"/>
          <p:cNvPicPr>
            <a:picLocks noChangeAspect="1" noChangeArrowheads="1"/>
          </p:cNvPicPr>
          <p:nvPr/>
        </p:nvPicPr>
        <p:blipFill>
          <a:blip r:embed="rId2" r:link="rId3" cstate="print"/>
          <a:srcRect/>
          <a:stretch>
            <a:fillRect/>
          </a:stretch>
        </p:blipFill>
        <p:spPr bwMode="auto">
          <a:xfrm>
            <a:off x="4643438" y="1340768"/>
            <a:ext cx="4249737" cy="5040559"/>
          </a:xfrm>
          <a:prstGeom prst="rect">
            <a:avLst/>
          </a:prstGeom>
          <a:noFill/>
          <a:ln w="9525">
            <a:noFill/>
            <a:miter lim="800000"/>
            <a:headEnd/>
            <a:tailEnd/>
          </a:ln>
        </p:spPr>
      </p:pic>
      <p:sp>
        <p:nvSpPr>
          <p:cNvPr id="7" name="6 Marcador de pie de página"/>
          <p:cNvSpPr>
            <a:spLocks noGrp="1"/>
          </p:cNvSpPr>
          <p:nvPr>
            <p:ph type="ftr" sz="quarter" idx="12"/>
          </p:nvPr>
        </p:nvSpPr>
        <p:spPr/>
        <p:txBody>
          <a:bodyPr/>
          <a:lstStyle/>
          <a:p>
            <a:pPr>
              <a:defRPr/>
            </a:pPr>
            <a:r>
              <a:rPr lang="it-IT" smtClean="0"/>
              <a:t>Profesora Maria Gloria Balle Ainol   8º Año   2013</a:t>
            </a:r>
            <a:endParaRPr lang="es-ES"/>
          </a:p>
        </p:txBody>
      </p:sp>
      <p:sp>
        <p:nvSpPr>
          <p:cNvPr id="8" name="7 Marcador de número de diapositiva"/>
          <p:cNvSpPr>
            <a:spLocks noGrp="1"/>
          </p:cNvSpPr>
          <p:nvPr>
            <p:ph type="sldNum" sz="quarter" idx="11"/>
          </p:nvPr>
        </p:nvSpPr>
        <p:spPr/>
        <p:txBody>
          <a:bodyPr/>
          <a:lstStyle/>
          <a:p>
            <a:pPr>
              <a:defRPr/>
            </a:pPr>
            <a:fld id="{508EF7D0-3D3E-4593-BBFE-E614D0C13EC4}" type="slidenum">
              <a:rPr lang="es-ES" smtClean="0"/>
              <a:pPr>
                <a:defRPr/>
              </a:pPr>
              <a:t>26</a:t>
            </a:fld>
            <a:endParaRPr lang="es-ES"/>
          </a:p>
        </p:txBody>
      </p:sp>
      <p:sp>
        <p:nvSpPr>
          <p:cNvPr id="11" name="10 Marcador de fecha"/>
          <p:cNvSpPr>
            <a:spLocks noGrp="1"/>
          </p:cNvSpPr>
          <p:nvPr>
            <p:ph type="dt" sz="half" idx="10"/>
          </p:nvPr>
        </p:nvSpPr>
        <p:spPr/>
        <p:txBody>
          <a:bodyPr/>
          <a:lstStyle/>
          <a:p>
            <a:pPr>
              <a:defRPr/>
            </a:pPr>
            <a:fld id="{C099A845-9AE5-477C-BEB6-24ADD637F798}" type="datetime1">
              <a:rPr lang="es-CL" smtClean="0"/>
              <a:pPr>
                <a:defRPr/>
              </a:pPr>
              <a:t>19-11-2013</a:t>
            </a:fld>
            <a:endParaRPr lang="es-E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pPr eaLnBrk="1" hangingPunct="1">
              <a:defRPr/>
            </a:pPr>
            <a:r>
              <a:rPr lang="es-CL" smtClean="0"/>
              <a:t>EMBRIOLOGÍA COMPARADA</a:t>
            </a:r>
            <a:endParaRPr lang="es-ES" smtClean="0"/>
          </a:p>
        </p:txBody>
      </p:sp>
      <p:sp>
        <p:nvSpPr>
          <p:cNvPr id="62467" name="Rectangle 3"/>
          <p:cNvSpPr>
            <a:spLocks noGrp="1" noChangeArrowheads="1"/>
          </p:cNvSpPr>
          <p:nvPr>
            <p:ph type="body" idx="1"/>
          </p:nvPr>
        </p:nvSpPr>
        <p:spPr/>
        <p:txBody>
          <a:bodyPr/>
          <a:lstStyle/>
          <a:p>
            <a:pPr eaLnBrk="1" hangingPunct="1">
              <a:defRPr/>
            </a:pPr>
            <a:endParaRPr lang="es-ES_tradnl" smtClean="0"/>
          </a:p>
        </p:txBody>
      </p:sp>
      <p:pic>
        <p:nvPicPr>
          <p:cNvPr id="30724" name="Picture 5" descr="3-Evidencia-embriologica"/>
          <p:cNvPicPr>
            <a:picLocks noChangeAspect="1" noChangeArrowheads="1"/>
          </p:cNvPicPr>
          <p:nvPr/>
        </p:nvPicPr>
        <p:blipFill>
          <a:blip r:embed="rId2" cstate="print"/>
          <a:srcRect/>
          <a:stretch>
            <a:fillRect/>
          </a:stretch>
        </p:blipFill>
        <p:spPr bwMode="auto">
          <a:xfrm>
            <a:off x="539750" y="1125538"/>
            <a:ext cx="7993063" cy="5075237"/>
          </a:xfrm>
          <a:prstGeom prst="rect">
            <a:avLst/>
          </a:prstGeom>
          <a:noFill/>
          <a:ln w="9525">
            <a:noFill/>
            <a:miter lim="800000"/>
            <a:headEnd/>
            <a:tailEnd/>
          </a:ln>
        </p:spPr>
      </p:pic>
      <p:sp>
        <p:nvSpPr>
          <p:cNvPr id="5" name="4 Marcador de pie de página"/>
          <p:cNvSpPr>
            <a:spLocks noGrp="1"/>
          </p:cNvSpPr>
          <p:nvPr>
            <p:ph type="ftr" sz="quarter" idx="12"/>
          </p:nvPr>
        </p:nvSpPr>
        <p:spPr/>
        <p:txBody>
          <a:bodyPr/>
          <a:lstStyle/>
          <a:p>
            <a:pPr>
              <a:defRPr/>
            </a:pPr>
            <a:r>
              <a:rPr lang="it-IT" smtClean="0"/>
              <a:t>Profesora Maria Gloria Balle Ainol   8º Año   2013</a:t>
            </a:r>
            <a:endParaRPr lang="es-ES"/>
          </a:p>
        </p:txBody>
      </p:sp>
      <p:sp>
        <p:nvSpPr>
          <p:cNvPr id="6" name="5 Marcador de número de diapositiva"/>
          <p:cNvSpPr>
            <a:spLocks noGrp="1"/>
          </p:cNvSpPr>
          <p:nvPr>
            <p:ph type="sldNum" sz="quarter" idx="11"/>
          </p:nvPr>
        </p:nvSpPr>
        <p:spPr/>
        <p:txBody>
          <a:bodyPr/>
          <a:lstStyle/>
          <a:p>
            <a:pPr>
              <a:defRPr/>
            </a:pPr>
            <a:fld id="{B7FD2351-4807-426C-BAE3-2F9E50755E91}" type="slidenum">
              <a:rPr lang="es-ES" smtClean="0"/>
              <a:pPr>
                <a:defRPr/>
              </a:pPr>
              <a:t>27</a:t>
            </a:fld>
            <a:endParaRPr lang="es-ES"/>
          </a:p>
        </p:txBody>
      </p:sp>
      <p:sp>
        <p:nvSpPr>
          <p:cNvPr id="9" name="8 Marcador de fecha"/>
          <p:cNvSpPr>
            <a:spLocks noGrp="1"/>
          </p:cNvSpPr>
          <p:nvPr>
            <p:ph type="dt" sz="half" idx="10"/>
          </p:nvPr>
        </p:nvSpPr>
        <p:spPr/>
        <p:txBody>
          <a:bodyPr/>
          <a:lstStyle/>
          <a:p>
            <a:pPr>
              <a:defRPr/>
            </a:pPr>
            <a:fld id="{8DB6FCDA-EA8B-4BC3-B8B0-4D2464793204}" type="datetime1">
              <a:rPr lang="es-CL" smtClean="0"/>
              <a:pPr>
                <a:defRPr/>
              </a:pPr>
              <a:t>19-11-2013</a:t>
            </a:fld>
            <a:endParaRPr lang="es-E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lstStyle/>
          <a:p>
            <a:pPr eaLnBrk="1" hangingPunct="1">
              <a:defRPr/>
            </a:pPr>
            <a:r>
              <a:rPr lang="es-CL" smtClean="0"/>
              <a:t>BIOLOGÍA MOLECULAR</a:t>
            </a:r>
            <a:endParaRPr lang="es-ES" smtClean="0"/>
          </a:p>
        </p:txBody>
      </p:sp>
      <p:sp>
        <p:nvSpPr>
          <p:cNvPr id="68611" name="Rectangle 3"/>
          <p:cNvSpPr>
            <a:spLocks noGrp="1" noChangeArrowheads="1"/>
          </p:cNvSpPr>
          <p:nvPr>
            <p:ph type="body" sz="half" idx="1"/>
          </p:nvPr>
        </p:nvSpPr>
        <p:spPr/>
        <p:txBody>
          <a:bodyPr/>
          <a:lstStyle/>
          <a:p>
            <a:pPr eaLnBrk="1" hangingPunct="1">
              <a:defRPr/>
            </a:pPr>
            <a:r>
              <a:rPr lang="es-CL" sz="2800" smtClean="0"/>
              <a:t>Todos los seres vivos poseen su información genética en una molécula llamada ADN.</a:t>
            </a:r>
          </a:p>
          <a:p>
            <a:pPr eaLnBrk="1" hangingPunct="1">
              <a:defRPr/>
            </a:pPr>
            <a:r>
              <a:rPr lang="es-CL" sz="2800" smtClean="0"/>
              <a:t>Los organismos más emparentados poseen ADN más parecido.</a:t>
            </a:r>
            <a:endParaRPr lang="es-ES" sz="2800" smtClean="0"/>
          </a:p>
        </p:txBody>
      </p:sp>
      <p:sp>
        <p:nvSpPr>
          <p:cNvPr id="68612" name="Rectangle 4"/>
          <p:cNvSpPr>
            <a:spLocks noGrp="1" noChangeArrowheads="1"/>
          </p:cNvSpPr>
          <p:nvPr>
            <p:ph sz="half" idx="2"/>
          </p:nvPr>
        </p:nvSpPr>
        <p:spPr/>
        <p:txBody>
          <a:bodyPr/>
          <a:lstStyle/>
          <a:p>
            <a:pPr eaLnBrk="1" hangingPunct="1">
              <a:defRPr/>
            </a:pPr>
            <a:endParaRPr lang="es-ES_tradnl" sz="2800" smtClean="0"/>
          </a:p>
        </p:txBody>
      </p:sp>
      <p:pic>
        <p:nvPicPr>
          <p:cNvPr id="31749" name="Picture 5" descr="rotatingdna"/>
          <p:cNvPicPr>
            <a:picLocks noChangeAspect="1" noChangeArrowheads="1" noCrop="1"/>
          </p:cNvPicPr>
          <p:nvPr/>
        </p:nvPicPr>
        <p:blipFill>
          <a:blip r:embed="rId2" cstate="print"/>
          <a:srcRect/>
          <a:stretch>
            <a:fillRect/>
          </a:stretch>
        </p:blipFill>
        <p:spPr bwMode="auto">
          <a:xfrm>
            <a:off x="4499992" y="1340768"/>
            <a:ext cx="4248472" cy="4896543"/>
          </a:xfrm>
          <a:prstGeom prst="rect">
            <a:avLst/>
          </a:prstGeom>
          <a:noFill/>
          <a:ln w="9525">
            <a:noFill/>
            <a:miter lim="800000"/>
            <a:headEnd/>
            <a:tailEnd/>
          </a:ln>
        </p:spPr>
      </p:pic>
      <p:sp>
        <p:nvSpPr>
          <p:cNvPr id="6" name="5 Marcador de pie de página"/>
          <p:cNvSpPr>
            <a:spLocks noGrp="1"/>
          </p:cNvSpPr>
          <p:nvPr>
            <p:ph type="ftr" sz="quarter" idx="12"/>
          </p:nvPr>
        </p:nvSpPr>
        <p:spPr/>
        <p:txBody>
          <a:bodyPr/>
          <a:lstStyle/>
          <a:p>
            <a:pPr>
              <a:defRPr/>
            </a:pPr>
            <a:r>
              <a:rPr lang="it-IT" smtClean="0"/>
              <a:t>Profesora Maria Gloria Balle Ainol   8º Año   2013</a:t>
            </a:r>
            <a:endParaRPr lang="es-ES"/>
          </a:p>
        </p:txBody>
      </p:sp>
      <p:sp>
        <p:nvSpPr>
          <p:cNvPr id="7" name="6 Marcador de número de diapositiva"/>
          <p:cNvSpPr>
            <a:spLocks noGrp="1"/>
          </p:cNvSpPr>
          <p:nvPr>
            <p:ph type="sldNum" sz="quarter" idx="11"/>
          </p:nvPr>
        </p:nvSpPr>
        <p:spPr/>
        <p:txBody>
          <a:bodyPr/>
          <a:lstStyle/>
          <a:p>
            <a:pPr>
              <a:defRPr/>
            </a:pPr>
            <a:fld id="{508EF7D0-3D3E-4593-BBFE-E614D0C13EC4}" type="slidenum">
              <a:rPr lang="es-ES" smtClean="0"/>
              <a:pPr>
                <a:defRPr/>
              </a:pPr>
              <a:t>28</a:t>
            </a:fld>
            <a:endParaRPr lang="es-ES"/>
          </a:p>
        </p:txBody>
      </p:sp>
      <p:sp>
        <p:nvSpPr>
          <p:cNvPr id="10" name="9 Marcador de fecha"/>
          <p:cNvSpPr>
            <a:spLocks noGrp="1"/>
          </p:cNvSpPr>
          <p:nvPr>
            <p:ph type="dt" sz="half" idx="10"/>
          </p:nvPr>
        </p:nvSpPr>
        <p:spPr/>
        <p:txBody>
          <a:bodyPr/>
          <a:lstStyle/>
          <a:p>
            <a:pPr>
              <a:defRPr/>
            </a:pPr>
            <a:fld id="{A36895EE-A5EF-4B81-90D4-E06DC061283A}" type="datetime1">
              <a:rPr lang="es-CL" smtClean="0"/>
              <a:pPr>
                <a:defRPr/>
              </a:pPr>
              <a:t>19-11-2013</a:t>
            </a:fld>
            <a:endParaRPr lang="es-E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dirty="0" smtClean="0"/>
              <a:t>TRANSFORMACION DE LAS ESPECIES</a:t>
            </a:r>
            <a:endParaRPr lang="es-ES" sz="3200" dirty="0"/>
          </a:p>
        </p:txBody>
      </p:sp>
      <p:sp>
        <p:nvSpPr>
          <p:cNvPr id="3" name="2 Marcador de número de diapositiva"/>
          <p:cNvSpPr>
            <a:spLocks noGrp="1"/>
          </p:cNvSpPr>
          <p:nvPr>
            <p:ph type="sldNum" sz="quarter" idx="11"/>
          </p:nvPr>
        </p:nvSpPr>
        <p:spPr/>
        <p:txBody>
          <a:bodyPr/>
          <a:lstStyle/>
          <a:p>
            <a:pPr>
              <a:defRPr/>
            </a:pPr>
            <a:fld id="{C0255CB3-8D3D-4354-AA14-B9DDC7B944A7}" type="slidenum">
              <a:rPr lang="es-ES" smtClean="0"/>
              <a:pPr>
                <a:defRPr/>
              </a:pPr>
              <a:t>29</a:t>
            </a:fld>
            <a:endParaRPr lang="es-ES"/>
          </a:p>
        </p:txBody>
      </p:sp>
      <p:sp>
        <p:nvSpPr>
          <p:cNvPr id="4" name="3 Marcador de pie de página"/>
          <p:cNvSpPr>
            <a:spLocks noGrp="1"/>
          </p:cNvSpPr>
          <p:nvPr>
            <p:ph type="ftr" sz="quarter" idx="12"/>
          </p:nvPr>
        </p:nvSpPr>
        <p:spPr/>
        <p:txBody>
          <a:bodyPr/>
          <a:lstStyle/>
          <a:p>
            <a:pPr>
              <a:defRPr/>
            </a:pPr>
            <a:r>
              <a:rPr lang="it-IT" smtClean="0"/>
              <a:t>Profesora Maria Gloria Balle Ainol   8º Año   2013</a:t>
            </a:r>
            <a:endParaRPr lang="es-ES"/>
          </a:p>
        </p:txBody>
      </p:sp>
      <p:sp>
        <p:nvSpPr>
          <p:cNvPr id="5" name="4 Rectángulo"/>
          <p:cNvSpPr/>
          <p:nvPr/>
        </p:nvSpPr>
        <p:spPr>
          <a:xfrm>
            <a:off x="611560" y="2924944"/>
            <a:ext cx="6194801" cy="369332"/>
          </a:xfrm>
          <a:prstGeom prst="rect">
            <a:avLst/>
          </a:prstGeom>
        </p:spPr>
        <p:txBody>
          <a:bodyPr wrap="square">
            <a:spAutoFit/>
          </a:bodyPr>
          <a:lstStyle/>
          <a:p>
            <a:r>
              <a:rPr lang="es-ES" b="1" dirty="0" smtClean="0">
                <a:hlinkClick r:id="rId2"/>
              </a:rPr>
              <a:t>http://www.youtube.com/watch?v=c3rUsJp7i0E</a:t>
            </a:r>
            <a:endParaRPr lang="es-ES" b="1" dirty="0"/>
          </a:p>
        </p:txBody>
      </p:sp>
      <p:sp>
        <p:nvSpPr>
          <p:cNvPr id="6" name="5 Rectángulo"/>
          <p:cNvSpPr/>
          <p:nvPr/>
        </p:nvSpPr>
        <p:spPr>
          <a:xfrm>
            <a:off x="683568" y="3501008"/>
            <a:ext cx="5328592" cy="369332"/>
          </a:xfrm>
          <a:prstGeom prst="rect">
            <a:avLst/>
          </a:prstGeom>
        </p:spPr>
        <p:txBody>
          <a:bodyPr wrap="square">
            <a:spAutoFit/>
          </a:bodyPr>
          <a:lstStyle/>
          <a:p>
            <a:r>
              <a:rPr lang="es-ES" dirty="0" smtClean="0">
                <a:hlinkClick r:id="rId3"/>
              </a:rPr>
              <a:t>http://www.youtube.com/watch?v=Pcr2cP3Xg5Y</a:t>
            </a:r>
            <a:endParaRPr lang="es-ES" dirty="0"/>
          </a:p>
        </p:txBody>
      </p:sp>
      <p:sp>
        <p:nvSpPr>
          <p:cNvPr id="7" name="6 Rectángulo"/>
          <p:cNvSpPr/>
          <p:nvPr/>
        </p:nvSpPr>
        <p:spPr>
          <a:xfrm>
            <a:off x="755576" y="4149080"/>
            <a:ext cx="6174432" cy="369332"/>
          </a:xfrm>
          <a:prstGeom prst="rect">
            <a:avLst/>
          </a:prstGeom>
        </p:spPr>
        <p:txBody>
          <a:bodyPr wrap="square">
            <a:spAutoFit/>
          </a:bodyPr>
          <a:lstStyle/>
          <a:p>
            <a:r>
              <a:rPr lang="es-ES" dirty="0" smtClean="0">
                <a:hlinkClick r:id="rId4"/>
              </a:rPr>
              <a:t>http://www.youtube.com/watch?v=NAbs780WxVQ</a:t>
            </a:r>
            <a:endParaRPr lang="es-ES" dirty="0"/>
          </a:p>
        </p:txBody>
      </p:sp>
      <p:sp>
        <p:nvSpPr>
          <p:cNvPr id="8" name="7 Rectángulo"/>
          <p:cNvSpPr/>
          <p:nvPr/>
        </p:nvSpPr>
        <p:spPr>
          <a:xfrm>
            <a:off x="755576" y="4797152"/>
            <a:ext cx="4612738" cy="369332"/>
          </a:xfrm>
          <a:prstGeom prst="rect">
            <a:avLst/>
          </a:prstGeom>
        </p:spPr>
        <p:txBody>
          <a:bodyPr wrap="none">
            <a:spAutoFit/>
          </a:bodyPr>
          <a:lstStyle/>
          <a:p>
            <a:r>
              <a:rPr lang="es-ES" dirty="0" smtClean="0">
                <a:hlinkClick r:id="rId2"/>
              </a:rPr>
              <a:t>http://www.youtube.com/watch?v=c3rUsJp7i0E</a:t>
            </a:r>
            <a:endParaRPr lang="es-ES" dirty="0"/>
          </a:p>
        </p:txBody>
      </p:sp>
      <p:sp>
        <p:nvSpPr>
          <p:cNvPr id="9" name="8 Rectángulo"/>
          <p:cNvSpPr/>
          <p:nvPr/>
        </p:nvSpPr>
        <p:spPr>
          <a:xfrm>
            <a:off x="683568" y="5445224"/>
            <a:ext cx="5400600" cy="369332"/>
          </a:xfrm>
          <a:prstGeom prst="rect">
            <a:avLst/>
          </a:prstGeom>
        </p:spPr>
        <p:txBody>
          <a:bodyPr wrap="square">
            <a:spAutoFit/>
          </a:bodyPr>
          <a:lstStyle/>
          <a:p>
            <a:r>
              <a:rPr lang="es-ES" dirty="0" smtClean="0">
                <a:hlinkClick r:id="rId5"/>
              </a:rPr>
              <a:t>http://www.youtube.com/watch?v=W6XU0rjvCm8</a:t>
            </a:r>
            <a:endParaRPr lang="es-ES" dirty="0"/>
          </a:p>
        </p:txBody>
      </p:sp>
      <p:sp>
        <p:nvSpPr>
          <p:cNvPr id="11" name="10 Rectángulo"/>
          <p:cNvSpPr/>
          <p:nvPr/>
        </p:nvSpPr>
        <p:spPr>
          <a:xfrm>
            <a:off x="755576" y="1844824"/>
            <a:ext cx="5976664" cy="369332"/>
          </a:xfrm>
          <a:prstGeom prst="rect">
            <a:avLst/>
          </a:prstGeom>
        </p:spPr>
        <p:txBody>
          <a:bodyPr wrap="square">
            <a:spAutoFit/>
          </a:bodyPr>
          <a:lstStyle/>
          <a:p>
            <a:r>
              <a:rPr lang="es-ES" dirty="0" smtClean="0">
                <a:hlinkClick r:id="rId6"/>
              </a:rPr>
              <a:t>http://www.youtube.com/watch?v=mKusnZ4I_8g</a:t>
            </a:r>
            <a:endParaRPr lang="es-ES" dirty="0"/>
          </a:p>
        </p:txBody>
      </p:sp>
      <p:sp>
        <p:nvSpPr>
          <p:cNvPr id="12" name="11 Rectángulo"/>
          <p:cNvSpPr/>
          <p:nvPr/>
        </p:nvSpPr>
        <p:spPr>
          <a:xfrm>
            <a:off x="755576" y="2420888"/>
            <a:ext cx="5832648" cy="369332"/>
          </a:xfrm>
          <a:prstGeom prst="rect">
            <a:avLst/>
          </a:prstGeom>
        </p:spPr>
        <p:txBody>
          <a:bodyPr wrap="square">
            <a:spAutoFit/>
          </a:bodyPr>
          <a:lstStyle/>
          <a:p>
            <a:r>
              <a:rPr lang="es-ES_tradnl" dirty="0" smtClean="0"/>
              <a:t> </a:t>
            </a:r>
            <a:r>
              <a:rPr lang="es-ES" dirty="0" smtClean="0">
                <a:hlinkClick r:id="rId7"/>
              </a:rPr>
              <a:t>http://www.youtube.com/watch?v=CAypUnQNzbg</a:t>
            </a:r>
            <a:endParaRPr lang="es-ES" dirty="0"/>
          </a:p>
        </p:txBody>
      </p:sp>
      <p:sp>
        <p:nvSpPr>
          <p:cNvPr id="14" name="13 Rectángulo"/>
          <p:cNvSpPr/>
          <p:nvPr/>
        </p:nvSpPr>
        <p:spPr>
          <a:xfrm>
            <a:off x="755576" y="1412776"/>
            <a:ext cx="7560840" cy="307777"/>
          </a:xfrm>
          <a:prstGeom prst="rect">
            <a:avLst/>
          </a:prstGeom>
        </p:spPr>
        <p:txBody>
          <a:bodyPr wrap="square">
            <a:spAutoFit/>
          </a:bodyPr>
          <a:lstStyle/>
          <a:p>
            <a:r>
              <a:rPr lang="es-ES" sz="1400" dirty="0" smtClean="0">
                <a:hlinkClick r:id="rId8"/>
              </a:rPr>
              <a:t>http://www.youtube.com/watch?v=9pYKsU9uCqY&amp;list=TLImSYAuQJ3lcTRcLK9kAwOqypMhtqsp5Z</a:t>
            </a:r>
            <a:endParaRPr lang="es-ES" sz="1400" dirty="0"/>
          </a:p>
        </p:txBody>
      </p:sp>
      <p:sp>
        <p:nvSpPr>
          <p:cNvPr id="16" name="15 Marcador de fecha"/>
          <p:cNvSpPr>
            <a:spLocks noGrp="1"/>
          </p:cNvSpPr>
          <p:nvPr>
            <p:ph type="dt" sz="half" idx="10"/>
          </p:nvPr>
        </p:nvSpPr>
        <p:spPr/>
        <p:txBody>
          <a:bodyPr/>
          <a:lstStyle/>
          <a:p>
            <a:pPr>
              <a:defRPr/>
            </a:pPr>
            <a:fld id="{5EA505F3-D5AB-4252-B62D-8135B8E4CD18}" type="datetime1">
              <a:rPr lang="es-CL" smtClean="0"/>
              <a:pPr>
                <a:defRPr/>
              </a:pPr>
              <a:t>19-11-2013</a:t>
            </a:fld>
            <a:endParaRPr lang="es-E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mp3"/>
          <p:cNvPicPr>
            <a:picLocks noChangeAspect="1" noChangeArrowheads="1"/>
          </p:cNvPicPr>
          <p:nvPr/>
        </p:nvPicPr>
        <p:blipFill>
          <a:blip r:embed="rId2" cstate="print"/>
          <a:srcRect/>
          <a:stretch>
            <a:fillRect/>
          </a:stretch>
        </p:blipFill>
        <p:spPr bwMode="auto">
          <a:xfrm>
            <a:off x="1524000" y="1219200"/>
            <a:ext cx="6019800" cy="5213350"/>
          </a:xfrm>
          <a:prstGeom prst="rect">
            <a:avLst/>
          </a:prstGeom>
          <a:noFill/>
          <a:ln w="9525">
            <a:noFill/>
            <a:miter lim="800000"/>
            <a:headEnd/>
            <a:tailEnd/>
          </a:ln>
        </p:spPr>
      </p:pic>
      <p:sp>
        <p:nvSpPr>
          <p:cNvPr id="6147" name="Text Box 3"/>
          <p:cNvSpPr txBox="1">
            <a:spLocks noChangeArrowheads="1"/>
          </p:cNvSpPr>
          <p:nvPr/>
        </p:nvSpPr>
        <p:spPr bwMode="auto">
          <a:xfrm>
            <a:off x="1143000" y="152400"/>
            <a:ext cx="6781800" cy="822325"/>
          </a:xfrm>
          <a:prstGeom prst="rect">
            <a:avLst/>
          </a:prstGeom>
          <a:noFill/>
          <a:ln w="9525">
            <a:noFill/>
            <a:miter lim="800000"/>
            <a:headEnd/>
            <a:tailEnd/>
          </a:ln>
        </p:spPr>
        <p:txBody>
          <a:bodyPr>
            <a:spAutoFit/>
          </a:bodyPr>
          <a:lstStyle/>
          <a:p>
            <a:pPr algn="ctr">
              <a:spcBef>
                <a:spcPct val="50000"/>
              </a:spcBef>
            </a:pPr>
            <a:r>
              <a:rPr lang="es-ES_tradnl" sz="2400">
                <a:latin typeface="Comic Sans MS" pitchFamily="66" charset="0"/>
              </a:rPr>
              <a:t>TAMAÑO:  célula eucariota versus célula procariota</a:t>
            </a:r>
            <a:endParaRPr lang="es-ES" sz="2400">
              <a:latin typeface="Comic Sans MS" pitchFamily="66" charset="0"/>
            </a:endParaRPr>
          </a:p>
        </p:txBody>
      </p:sp>
      <p:sp>
        <p:nvSpPr>
          <p:cNvPr id="4" name="3 Marcador de pie de página"/>
          <p:cNvSpPr>
            <a:spLocks noGrp="1"/>
          </p:cNvSpPr>
          <p:nvPr>
            <p:ph type="ftr" sz="quarter" idx="12"/>
          </p:nvPr>
        </p:nvSpPr>
        <p:spPr/>
        <p:txBody>
          <a:bodyPr/>
          <a:lstStyle/>
          <a:p>
            <a:pPr>
              <a:defRPr/>
            </a:pPr>
            <a:r>
              <a:rPr lang="it-IT" smtClean="0"/>
              <a:t>Profesora Maria Gloria Balle Ainol   8º Año   2013</a:t>
            </a:r>
            <a:endParaRPr lang="es-ES"/>
          </a:p>
        </p:txBody>
      </p:sp>
      <p:sp>
        <p:nvSpPr>
          <p:cNvPr id="5" name="4 Marcador de número de diapositiva"/>
          <p:cNvSpPr>
            <a:spLocks noGrp="1"/>
          </p:cNvSpPr>
          <p:nvPr>
            <p:ph type="sldNum" sz="quarter" idx="11"/>
          </p:nvPr>
        </p:nvSpPr>
        <p:spPr/>
        <p:txBody>
          <a:bodyPr/>
          <a:lstStyle/>
          <a:p>
            <a:pPr>
              <a:defRPr/>
            </a:pPr>
            <a:fld id="{D55A8CC2-0703-421D-A0D2-45EE50E44D1D}" type="slidenum">
              <a:rPr lang="es-ES" smtClean="0"/>
              <a:pPr>
                <a:defRPr/>
              </a:pPr>
              <a:t>3</a:t>
            </a:fld>
            <a:endParaRPr lang="es-ES"/>
          </a:p>
        </p:txBody>
      </p:sp>
      <p:sp>
        <p:nvSpPr>
          <p:cNvPr id="8" name="7 Marcador de fecha"/>
          <p:cNvSpPr>
            <a:spLocks noGrp="1"/>
          </p:cNvSpPr>
          <p:nvPr>
            <p:ph type="dt" sz="half" idx="10"/>
          </p:nvPr>
        </p:nvSpPr>
        <p:spPr/>
        <p:txBody>
          <a:bodyPr/>
          <a:lstStyle/>
          <a:p>
            <a:pPr>
              <a:defRPr/>
            </a:pPr>
            <a:fld id="{DBF19C22-11CC-41CA-A042-1DD47C3FB740}" type="datetime1">
              <a:rPr lang="es-CL" smtClean="0"/>
              <a:pPr>
                <a:defRPr/>
              </a:pPr>
              <a:t>19-11-2013</a:t>
            </a:fld>
            <a:endParaRPr lang="es-E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pPr eaLnBrk="1" hangingPunct="1">
              <a:defRPr/>
            </a:pPr>
            <a:r>
              <a:rPr lang="es-CL" dirty="0" smtClean="0"/>
              <a:t>ÁRBOLES FILOGENÉTICOS</a:t>
            </a:r>
            <a:endParaRPr lang="es-ES" dirty="0" smtClean="0"/>
          </a:p>
        </p:txBody>
      </p:sp>
      <p:sp>
        <p:nvSpPr>
          <p:cNvPr id="69635" name="Rectangle 3"/>
          <p:cNvSpPr>
            <a:spLocks noGrp="1" noChangeArrowheads="1"/>
          </p:cNvSpPr>
          <p:nvPr>
            <p:ph type="body" idx="1"/>
          </p:nvPr>
        </p:nvSpPr>
        <p:spPr/>
        <p:txBody>
          <a:bodyPr/>
          <a:lstStyle/>
          <a:p>
            <a:pPr eaLnBrk="1" hangingPunct="1">
              <a:defRPr/>
            </a:pPr>
            <a:r>
              <a:rPr lang="es-ES_tradnl" b="1" dirty="0" smtClean="0">
                <a:effectLst/>
              </a:rPr>
              <a:t>Es un árbol que muestra las relaciones de evolución entre varias especies u otras entidades que se cree tuvieron una descendencia común.           </a:t>
            </a:r>
          </a:p>
        </p:txBody>
      </p:sp>
      <p:pic>
        <p:nvPicPr>
          <p:cNvPr id="32772" name="Picture 7" descr="Image10517"/>
          <p:cNvPicPr>
            <a:picLocks noChangeAspect="1" noChangeArrowheads="1"/>
          </p:cNvPicPr>
          <p:nvPr/>
        </p:nvPicPr>
        <p:blipFill>
          <a:blip r:embed="rId2" cstate="print"/>
          <a:srcRect/>
          <a:stretch>
            <a:fillRect/>
          </a:stretch>
        </p:blipFill>
        <p:spPr bwMode="auto">
          <a:xfrm>
            <a:off x="323528" y="3645024"/>
            <a:ext cx="8496944" cy="2592288"/>
          </a:xfrm>
          <a:prstGeom prst="rect">
            <a:avLst/>
          </a:prstGeom>
          <a:noFill/>
          <a:ln w="9525">
            <a:noFill/>
            <a:miter lim="800000"/>
            <a:headEnd/>
            <a:tailEnd/>
          </a:ln>
        </p:spPr>
      </p:pic>
      <p:sp>
        <p:nvSpPr>
          <p:cNvPr id="5" name="4 Marcador de pie de página"/>
          <p:cNvSpPr>
            <a:spLocks noGrp="1"/>
          </p:cNvSpPr>
          <p:nvPr>
            <p:ph type="ftr" sz="quarter" idx="12"/>
          </p:nvPr>
        </p:nvSpPr>
        <p:spPr/>
        <p:txBody>
          <a:bodyPr/>
          <a:lstStyle/>
          <a:p>
            <a:pPr>
              <a:defRPr/>
            </a:pPr>
            <a:r>
              <a:rPr lang="it-IT" smtClean="0"/>
              <a:t>Profesora Maria Gloria Balle Ainol   8º Año   2013</a:t>
            </a:r>
            <a:endParaRPr lang="es-ES"/>
          </a:p>
        </p:txBody>
      </p:sp>
      <p:sp>
        <p:nvSpPr>
          <p:cNvPr id="6" name="5 Marcador de número de diapositiva"/>
          <p:cNvSpPr>
            <a:spLocks noGrp="1"/>
          </p:cNvSpPr>
          <p:nvPr>
            <p:ph type="sldNum" sz="quarter" idx="11"/>
          </p:nvPr>
        </p:nvSpPr>
        <p:spPr/>
        <p:txBody>
          <a:bodyPr/>
          <a:lstStyle/>
          <a:p>
            <a:pPr>
              <a:defRPr/>
            </a:pPr>
            <a:fld id="{B7FD2351-4807-426C-BAE3-2F9E50755E91}" type="slidenum">
              <a:rPr lang="es-ES" smtClean="0"/>
              <a:pPr>
                <a:defRPr/>
              </a:pPr>
              <a:t>30</a:t>
            </a:fld>
            <a:endParaRPr lang="es-ES"/>
          </a:p>
        </p:txBody>
      </p:sp>
      <p:sp>
        <p:nvSpPr>
          <p:cNvPr id="9" name="8 Marcador de fecha"/>
          <p:cNvSpPr>
            <a:spLocks noGrp="1"/>
          </p:cNvSpPr>
          <p:nvPr>
            <p:ph type="dt" sz="half" idx="10"/>
          </p:nvPr>
        </p:nvSpPr>
        <p:spPr/>
        <p:txBody>
          <a:bodyPr/>
          <a:lstStyle/>
          <a:p>
            <a:pPr>
              <a:defRPr/>
            </a:pPr>
            <a:fld id="{F523CA4F-BA6F-4B0B-8C10-9915E0B7945A}" type="datetime1">
              <a:rPr lang="es-CL" smtClean="0"/>
              <a:pPr>
                <a:defRPr/>
              </a:pPr>
              <a:t>19-11-2013</a:t>
            </a:fld>
            <a:endParaRPr lang="es-E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CYCTY_C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2 Marcador de pie de página"/>
          <p:cNvSpPr>
            <a:spLocks noGrp="1"/>
          </p:cNvSpPr>
          <p:nvPr>
            <p:ph type="ftr" sz="quarter" idx="12"/>
          </p:nvPr>
        </p:nvSpPr>
        <p:spPr/>
        <p:txBody>
          <a:bodyPr/>
          <a:lstStyle/>
          <a:p>
            <a:pPr>
              <a:defRPr/>
            </a:pPr>
            <a:r>
              <a:rPr lang="it-IT" smtClean="0"/>
              <a:t>Profesora Maria Gloria Balle Ainol   8º Año   2013</a:t>
            </a:r>
            <a:endParaRPr lang="es-ES"/>
          </a:p>
        </p:txBody>
      </p:sp>
      <p:sp>
        <p:nvSpPr>
          <p:cNvPr id="4" name="3 Marcador de número de diapositiva"/>
          <p:cNvSpPr>
            <a:spLocks noGrp="1"/>
          </p:cNvSpPr>
          <p:nvPr>
            <p:ph type="sldNum" sz="quarter" idx="11"/>
          </p:nvPr>
        </p:nvSpPr>
        <p:spPr/>
        <p:txBody>
          <a:bodyPr/>
          <a:lstStyle/>
          <a:p>
            <a:pPr>
              <a:defRPr/>
            </a:pPr>
            <a:fld id="{D55A8CC2-0703-421D-A0D2-45EE50E44D1D}" type="slidenum">
              <a:rPr lang="es-ES" smtClean="0"/>
              <a:pPr>
                <a:defRPr/>
              </a:pPr>
              <a:t>31</a:t>
            </a:fld>
            <a:endParaRPr lang="es-ES"/>
          </a:p>
        </p:txBody>
      </p:sp>
      <p:sp>
        <p:nvSpPr>
          <p:cNvPr id="7" name="6 Marcador de fecha"/>
          <p:cNvSpPr>
            <a:spLocks noGrp="1"/>
          </p:cNvSpPr>
          <p:nvPr>
            <p:ph type="dt" sz="half" idx="10"/>
          </p:nvPr>
        </p:nvSpPr>
        <p:spPr/>
        <p:txBody>
          <a:bodyPr/>
          <a:lstStyle/>
          <a:p>
            <a:pPr>
              <a:defRPr/>
            </a:pPr>
            <a:fld id="{76FEAE94-3076-448E-BED3-5F3376B5828A}" type="datetime1">
              <a:rPr lang="es-CL" smtClean="0"/>
              <a:pPr>
                <a:defRPr/>
              </a:pPr>
              <a:t>19-11-2013</a:t>
            </a:fld>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Tipos_de_celulas"/>
          <p:cNvPicPr>
            <a:picLocks noChangeAspect="1" noChangeArrowheads="1"/>
          </p:cNvPicPr>
          <p:nvPr/>
        </p:nvPicPr>
        <p:blipFill>
          <a:blip r:embed="rId2" cstate="print"/>
          <a:srcRect/>
          <a:stretch>
            <a:fillRect/>
          </a:stretch>
        </p:blipFill>
        <p:spPr bwMode="auto">
          <a:xfrm>
            <a:off x="179388" y="765175"/>
            <a:ext cx="8496300" cy="5759450"/>
          </a:xfrm>
          <a:prstGeom prst="rect">
            <a:avLst/>
          </a:prstGeom>
          <a:noFill/>
          <a:ln w="9525">
            <a:noFill/>
            <a:miter lim="800000"/>
            <a:headEnd/>
            <a:tailEnd/>
          </a:ln>
        </p:spPr>
      </p:pic>
      <p:sp>
        <p:nvSpPr>
          <p:cNvPr id="3" name="2 Marcador de pie de página"/>
          <p:cNvSpPr>
            <a:spLocks noGrp="1"/>
          </p:cNvSpPr>
          <p:nvPr>
            <p:ph type="ftr" sz="quarter" idx="11"/>
          </p:nvPr>
        </p:nvSpPr>
        <p:spPr/>
        <p:txBody>
          <a:bodyPr/>
          <a:lstStyle/>
          <a:p>
            <a:pPr>
              <a:defRPr/>
            </a:pPr>
            <a:r>
              <a:rPr lang="it-IT" smtClean="0"/>
              <a:t>Profesora Maria Gloria Balle Ainol   8º Año   2013</a:t>
            </a:r>
            <a:endParaRPr lang="es-ES"/>
          </a:p>
        </p:txBody>
      </p:sp>
      <p:sp>
        <p:nvSpPr>
          <p:cNvPr id="4" name="3 Marcador de número de diapositiva"/>
          <p:cNvSpPr>
            <a:spLocks noGrp="1"/>
          </p:cNvSpPr>
          <p:nvPr>
            <p:ph type="sldNum" sz="quarter" idx="12"/>
          </p:nvPr>
        </p:nvSpPr>
        <p:spPr/>
        <p:txBody>
          <a:bodyPr/>
          <a:lstStyle/>
          <a:p>
            <a:pPr>
              <a:defRPr/>
            </a:pPr>
            <a:fld id="{A6F54035-A4E0-4003-BAA2-345B1C402259}" type="slidenum">
              <a:rPr lang="es-ES" smtClean="0"/>
              <a:pPr>
                <a:defRPr/>
              </a:pPr>
              <a:t>4</a:t>
            </a:fld>
            <a:endParaRPr lang="es-ES"/>
          </a:p>
        </p:txBody>
      </p:sp>
      <p:sp>
        <p:nvSpPr>
          <p:cNvPr id="7" name="6 Marcador de fecha"/>
          <p:cNvSpPr>
            <a:spLocks noGrp="1"/>
          </p:cNvSpPr>
          <p:nvPr>
            <p:ph type="dt" sz="half" idx="10"/>
          </p:nvPr>
        </p:nvSpPr>
        <p:spPr/>
        <p:txBody>
          <a:bodyPr/>
          <a:lstStyle/>
          <a:p>
            <a:pPr>
              <a:defRPr/>
            </a:pPr>
            <a:fld id="{005A05C6-2E65-4E96-960D-EC56326DAE73}" type="datetime1">
              <a:rPr lang="es-CL" smtClean="0"/>
              <a:pPr>
                <a:defRPr/>
              </a:pPr>
              <a:t>19-11-2013</a:t>
            </a:fld>
            <a:endParaRPr lang="es-E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755650" y="260350"/>
            <a:ext cx="7793038" cy="1462088"/>
          </a:xfrm>
          <a:prstGeom prst="rect">
            <a:avLst/>
          </a:prstGeom>
          <a:noFill/>
          <a:ln w="9525">
            <a:noFill/>
            <a:miter lim="800000"/>
            <a:headEnd/>
            <a:tailEnd/>
          </a:ln>
          <a:effectLst/>
        </p:spPr>
        <p:txBody>
          <a:bodyPr anchor="b"/>
          <a:lstStyle/>
          <a:p>
            <a:pPr algn="ctr">
              <a:defRPr/>
            </a:pPr>
            <a:r>
              <a:rPr lang="es-ES" sz="4400" b="1">
                <a:solidFill>
                  <a:schemeClr val="tx2"/>
                </a:solidFill>
                <a:effectLst>
                  <a:outerShdw blurRad="38100" dist="38100" dir="2700000" algn="tl">
                    <a:srgbClr val="000000"/>
                  </a:outerShdw>
                </a:effectLst>
              </a:rPr>
              <a:t>Para explicar el </a:t>
            </a:r>
            <a:br>
              <a:rPr lang="es-ES" sz="4400" b="1">
                <a:solidFill>
                  <a:schemeClr val="tx2"/>
                </a:solidFill>
                <a:effectLst>
                  <a:outerShdw blurRad="38100" dist="38100" dir="2700000" algn="tl">
                    <a:srgbClr val="000000"/>
                  </a:outerShdw>
                </a:effectLst>
              </a:rPr>
            </a:br>
            <a:r>
              <a:rPr lang="es-ES" sz="4400" b="1">
                <a:solidFill>
                  <a:schemeClr val="tx2"/>
                </a:solidFill>
                <a:effectLst>
                  <a:outerShdw blurRad="38100" dist="38100" dir="2700000" algn="tl">
                    <a:srgbClr val="000000"/>
                  </a:outerShdw>
                </a:effectLst>
              </a:rPr>
              <a:t>	origen de la vida…</a:t>
            </a:r>
          </a:p>
        </p:txBody>
      </p:sp>
      <p:sp>
        <p:nvSpPr>
          <p:cNvPr id="8195" name="AutoShape 5"/>
          <p:cNvSpPr>
            <a:spLocks noChangeArrowheads="1"/>
          </p:cNvSpPr>
          <p:nvPr/>
        </p:nvSpPr>
        <p:spPr bwMode="auto">
          <a:xfrm>
            <a:off x="1042988" y="2060575"/>
            <a:ext cx="2232025" cy="720725"/>
          </a:xfrm>
          <a:prstGeom prst="flowChartAlternateProcess">
            <a:avLst/>
          </a:prstGeom>
          <a:solidFill>
            <a:schemeClr val="accent2"/>
          </a:solidFill>
          <a:ln w="9525">
            <a:solidFill>
              <a:schemeClr val="tx1"/>
            </a:solidFill>
            <a:miter lim="800000"/>
            <a:headEnd/>
            <a:tailEnd/>
          </a:ln>
        </p:spPr>
        <p:txBody>
          <a:bodyPr wrap="none" anchor="ctr"/>
          <a:lstStyle/>
          <a:p>
            <a:pPr algn="ctr"/>
            <a:r>
              <a:rPr lang="es-ES" b="1">
                <a:latin typeface="Tahoma" pitchFamily="34" charset="0"/>
              </a:rPr>
              <a:t>Vida</a:t>
            </a:r>
          </a:p>
        </p:txBody>
      </p:sp>
      <p:sp>
        <p:nvSpPr>
          <p:cNvPr id="8196" name="AutoShape 6"/>
          <p:cNvSpPr>
            <a:spLocks noChangeArrowheads="1"/>
          </p:cNvSpPr>
          <p:nvPr/>
        </p:nvSpPr>
        <p:spPr bwMode="auto">
          <a:xfrm>
            <a:off x="5867400" y="1989138"/>
            <a:ext cx="2232025" cy="720725"/>
          </a:xfrm>
          <a:prstGeom prst="flowChartAlternateProcess">
            <a:avLst/>
          </a:prstGeom>
          <a:solidFill>
            <a:schemeClr val="accent1"/>
          </a:solidFill>
          <a:ln w="9525">
            <a:solidFill>
              <a:schemeClr val="tx1"/>
            </a:solidFill>
            <a:miter lim="800000"/>
            <a:headEnd/>
            <a:tailEnd/>
          </a:ln>
        </p:spPr>
        <p:txBody>
          <a:bodyPr wrap="none" anchor="ctr"/>
          <a:lstStyle/>
          <a:p>
            <a:pPr algn="ctr"/>
            <a:r>
              <a:rPr lang="es-ES" b="1">
                <a:latin typeface="Tahoma" pitchFamily="34" charset="0"/>
              </a:rPr>
              <a:t>Biodiversidad</a:t>
            </a:r>
          </a:p>
        </p:txBody>
      </p:sp>
      <p:sp>
        <p:nvSpPr>
          <p:cNvPr id="8197" name="AutoShape 7"/>
          <p:cNvSpPr>
            <a:spLocks noChangeArrowheads="1"/>
          </p:cNvSpPr>
          <p:nvPr/>
        </p:nvSpPr>
        <p:spPr bwMode="auto">
          <a:xfrm>
            <a:off x="4500563" y="2924175"/>
            <a:ext cx="2232025" cy="720725"/>
          </a:xfrm>
          <a:prstGeom prst="flowChartAlternateProcess">
            <a:avLst/>
          </a:prstGeom>
          <a:solidFill>
            <a:schemeClr val="accent1"/>
          </a:solidFill>
          <a:ln w="9525">
            <a:solidFill>
              <a:schemeClr val="tx1"/>
            </a:solidFill>
            <a:miter lim="800000"/>
            <a:headEnd/>
            <a:tailEnd/>
          </a:ln>
        </p:spPr>
        <p:txBody>
          <a:bodyPr wrap="none" anchor="ctr"/>
          <a:lstStyle/>
          <a:p>
            <a:pPr algn="ctr"/>
            <a:r>
              <a:rPr lang="es-ES" b="1">
                <a:latin typeface="Tahoma" pitchFamily="34" charset="0"/>
              </a:rPr>
              <a:t>Fijismo</a:t>
            </a:r>
          </a:p>
        </p:txBody>
      </p:sp>
      <p:sp>
        <p:nvSpPr>
          <p:cNvPr id="8198" name="AutoShape 8"/>
          <p:cNvSpPr>
            <a:spLocks noChangeArrowheads="1"/>
          </p:cNvSpPr>
          <p:nvPr/>
        </p:nvSpPr>
        <p:spPr bwMode="auto">
          <a:xfrm>
            <a:off x="6911975" y="2924175"/>
            <a:ext cx="2232025" cy="720725"/>
          </a:xfrm>
          <a:prstGeom prst="flowChartAlternateProcess">
            <a:avLst/>
          </a:prstGeom>
          <a:solidFill>
            <a:schemeClr val="accent1"/>
          </a:solidFill>
          <a:ln w="9525">
            <a:solidFill>
              <a:schemeClr val="tx1"/>
            </a:solidFill>
            <a:miter lim="800000"/>
            <a:headEnd/>
            <a:tailEnd/>
          </a:ln>
        </p:spPr>
        <p:txBody>
          <a:bodyPr wrap="none" anchor="ctr"/>
          <a:lstStyle/>
          <a:p>
            <a:pPr algn="ctr"/>
            <a:r>
              <a:rPr lang="es-CL" b="1">
                <a:latin typeface="Tahoma" pitchFamily="34" charset="0"/>
              </a:rPr>
              <a:t>Transformismo</a:t>
            </a:r>
            <a:endParaRPr lang="es-ES" b="1">
              <a:latin typeface="Tahoma" pitchFamily="34" charset="0"/>
            </a:endParaRPr>
          </a:p>
        </p:txBody>
      </p:sp>
      <p:sp>
        <p:nvSpPr>
          <p:cNvPr id="8199" name="AutoShape 9"/>
          <p:cNvSpPr>
            <a:spLocks noChangeArrowheads="1"/>
          </p:cNvSpPr>
          <p:nvPr/>
        </p:nvSpPr>
        <p:spPr bwMode="auto">
          <a:xfrm>
            <a:off x="6911975" y="3933825"/>
            <a:ext cx="2232025" cy="720725"/>
          </a:xfrm>
          <a:prstGeom prst="flowChartAlternateProcess">
            <a:avLst/>
          </a:prstGeom>
          <a:solidFill>
            <a:schemeClr val="accent1"/>
          </a:solidFill>
          <a:ln w="9525">
            <a:solidFill>
              <a:schemeClr val="tx1"/>
            </a:solidFill>
            <a:miter lim="800000"/>
            <a:headEnd/>
            <a:tailEnd/>
          </a:ln>
        </p:spPr>
        <p:txBody>
          <a:bodyPr wrap="none" anchor="ctr"/>
          <a:lstStyle/>
          <a:p>
            <a:pPr algn="ctr"/>
            <a:r>
              <a:rPr lang="es-ES" sz="1400" b="1">
                <a:latin typeface="Tahoma" pitchFamily="34" charset="0"/>
              </a:rPr>
              <a:t>Teoría de la evolución</a:t>
            </a:r>
          </a:p>
          <a:p>
            <a:pPr algn="ctr"/>
            <a:r>
              <a:rPr lang="es-ES" sz="1400" b="1">
                <a:latin typeface="Tahoma" pitchFamily="34" charset="0"/>
              </a:rPr>
              <a:t>por selección natural</a:t>
            </a:r>
          </a:p>
        </p:txBody>
      </p:sp>
      <p:sp>
        <p:nvSpPr>
          <p:cNvPr id="8200" name="AutoShape 10"/>
          <p:cNvSpPr>
            <a:spLocks noChangeArrowheads="1"/>
          </p:cNvSpPr>
          <p:nvPr/>
        </p:nvSpPr>
        <p:spPr bwMode="auto">
          <a:xfrm>
            <a:off x="4427538" y="3933825"/>
            <a:ext cx="2232025" cy="720725"/>
          </a:xfrm>
          <a:prstGeom prst="flowChartAlternateProcess">
            <a:avLst/>
          </a:prstGeom>
          <a:solidFill>
            <a:schemeClr val="accent1"/>
          </a:solidFill>
          <a:ln w="9525">
            <a:solidFill>
              <a:schemeClr val="tx1"/>
            </a:solidFill>
            <a:miter lim="800000"/>
            <a:headEnd/>
            <a:tailEnd/>
          </a:ln>
        </p:spPr>
        <p:txBody>
          <a:bodyPr wrap="none" anchor="ctr"/>
          <a:lstStyle/>
          <a:p>
            <a:pPr algn="ctr"/>
            <a:r>
              <a:rPr lang="es-ES" sz="1400" b="1">
                <a:latin typeface="Tahoma" pitchFamily="34" charset="0"/>
              </a:rPr>
              <a:t>Teoría de la evolución</a:t>
            </a:r>
          </a:p>
          <a:p>
            <a:pPr algn="ctr"/>
            <a:r>
              <a:rPr lang="es-ES" sz="1400" b="1">
                <a:latin typeface="Tahoma" pitchFamily="34" charset="0"/>
              </a:rPr>
              <a:t>De los caracteres</a:t>
            </a:r>
          </a:p>
          <a:p>
            <a:pPr algn="ctr"/>
            <a:r>
              <a:rPr lang="es-ES" sz="1400" b="1">
                <a:latin typeface="Tahoma" pitchFamily="34" charset="0"/>
              </a:rPr>
              <a:t>adquiridos</a:t>
            </a:r>
          </a:p>
        </p:txBody>
      </p:sp>
      <p:sp>
        <p:nvSpPr>
          <p:cNvPr id="8201" name="AutoShape 11"/>
          <p:cNvSpPr>
            <a:spLocks noChangeArrowheads="1"/>
          </p:cNvSpPr>
          <p:nvPr/>
        </p:nvSpPr>
        <p:spPr bwMode="auto">
          <a:xfrm>
            <a:off x="4427538" y="5084763"/>
            <a:ext cx="2232025" cy="720725"/>
          </a:xfrm>
          <a:prstGeom prst="flowChartAlternateProcess">
            <a:avLst/>
          </a:prstGeom>
          <a:solidFill>
            <a:schemeClr val="accent1"/>
          </a:solidFill>
          <a:ln w="9525">
            <a:solidFill>
              <a:schemeClr val="tx1"/>
            </a:solidFill>
            <a:miter lim="800000"/>
            <a:headEnd/>
            <a:tailEnd/>
          </a:ln>
        </p:spPr>
        <p:txBody>
          <a:bodyPr wrap="none" anchor="ctr"/>
          <a:lstStyle/>
          <a:p>
            <a:pPr algn="ctr"/>
            <a:r>
              <a:rPr lang="es-ES" sz="1600" b="1">
                <a:latin typeface="Tahoma" pitchFamily="34" charset="0"/>
              </a:rPr>
              <a:t>Juan Bautista </a:t>
            </a:r>
          </a:p>
          <a:p>
            <a:pPr algn="ctr"/>
            <a:r>
              <a:rPr lang="es-ES" sz="1600" b="1">
                <a:latin typeface="Tahoma" pitchFamily="34" charset="0"/>
              </a:rPr>
              <a:t>Lamarck</a:t>
            </a:r>
          </a:p>
        </p:txBody>
      </p:sp>
      <p:sp>
        <p:nvSpPr>
          <p:cNvPr id="8202" name="AutoShape 12"/>
          <p:cNvSpPr>
            <a:spLocks noChangeArrowheads="1"/>
          </p:cNvSpPr>
          <p:nvPr/>
        </p:nvSpPr>
        <p:spPr bwMode="auto">
          <a:xfrm>
            <a:off x="6911975" y="5084763"/>
            <a:ext cx="2232025" cy="720725"/>
          </a:xfrm>
          <a:prstGeom prst="flowChartAlternateProcess">
            <a:avLst/>
          </a:prstGeom>
          <a:solidFill>
            <a:schemeClr val="accent1"/>
          </a:solidFill>
          <a:ln w="9525">
            <a:solidFill>
              <a:schemeClr val="tx1"/>
            </a:solidFill>
            <a:miter lim="800000"/>
            <a:headEnd/>
            <a:tailEnd/>
          </a:ln>
        </p:spPr>
        <p:txBody>
          <a:bodyPr wrap="none" anchor="ctr"/>
          <a:lstStyle/>
          <a:p>
            <a:pPr algn="ctr"/>
            <a:r>
              <a:rPr lang="es-ES" b="1">
                <a:latin typeface="Tahoma" pitchFamily="34" charset="0"/>
              </a:rPr>
              <a:t>Charles Darwin</a:t>
            </a:r>
          </a:p>
        </p:txBody>
      </p:sp>
      <p:sp>
        <p:nvSpPr>
          <p:cNvPr id="8203" name="Line 13"/>
          <p:cNvSpPr>
            <a:spLocks noChangeShapeType="1"/>
          </p:cNvSpPr>
          <p:nvPr/>
        </p:nvSpPr>
        <p:spPr bwMode="auto">
          <a:xfrm>
            <a:off x="8101013" y="3644900"/>
            <a:ext cx="0" cy="360363"/>
          </a:xfrm>
          <a:prstGeom prst="line">
            <a:avLst/>
          </a:prstGeom>
          <a:noFill/>
          <a:ln w="9525">
            <a:solidFill>
              <a:schemeClr val="tx1"/>
            </a:solidFill>
            <a:round/>
            <a:headEnd/>
            <a:tailEnd/>
          </a:ln>
        </p:spPr>
        <p:txBody>
          <a:bodyPr/>
          <a:lstStyle/>
          <a:p>
            <a:endParaRPr lang="es-ES"/>
          </a:p>
        </p:txBody>
      </p:sp>
      <p:sp>
        <p:nvSpPr>
          <p:cNvPr id="8204" name="Line 14"/>
          <p:cNvSpPr>
            <a:spLocks noChangeShapeType="1"/>
          </p:cNvSpPr>
          <p:nvPr/>
        </p:nvSpPr>
        <p:spPr bwMode="auto">
          <a:xfrm flipH="1">
            <a:off x="6372225" y="3644900"/>
            <a:ext cx="1368425" cy="288925"/>
          </a:xfrm>
          <a:prstGeom prst="line">
            <a:avLst/>
          </a:prstGeom>
          <a:noFill/>
          <a:ln w="9525">
            <a:solidFill>
              <a:schemeClr val="tx1"/>
            </a:solidFill>
            <a:round/>
            <a:headEnd/>
            <a:tailEnd/>
          </a:ln>
        </p:spPr>
        <p:txBody>
          <a:bodyPr/>
          <a:lstStyle/>
          <a:p>
            <a:endParaRPr lang="es-ES"/>
          </a:p>
        </p:txBody>
      </p:sp>
      <p:sp>
        <p:nvSpPr>
          <p:cNvPr id="8205" name="Line 15"/>
          <p:cNvSpPr>
            <a:spLocks noChangeShapeType="1"/>
          </p:cNvSpPr>
          <p:nvPr/>
        </p:nvSpPr>
        <p:spPr bwMode="auto">
          <a:xfrm>
            <a:off x="5435600" y="4652963"/>
            <a:ext cx="0" cy="504825"/>
          </a:xfrm>
          <a:prstGeom prst="line">
            <a:avLst/>
          </a:prstGeom>
          <a:noFill/>
          <a:ln w="9525">
            <a:solidFill>
              <a:schemeClr val="tx1"/>
            </a:solidFill>
            <a:round/>
            <a:headEnd/>
            <a:tailEnd/>
          </a:ln>
        </p:spPr>
        <p:txBody>
          <a:bodyPr/>
          <a:lstStyle/>
          <a:p>
            <a:endParaRPr lang="es-ES"/>
          </a:p>
        </p:txBody>
      </p:sp>
      <p:sp>
        <p:nvSpPr>
          <p:cNvPr id="8206" name="Line 16"/>
          <p:cNvSpPr>
            <a:spLocks noChangeShapeType="1"/>
          </p:cNvSpPr>
          <p:nvPr/>
        </p:nvSpPr>
        <p:spPr bwMode="auto">
          <a:xfrm>
            <a:off x="8101013" y="4652963"/>
            <a:ext cx="0" cy="431800"/>
          </a:xfrm>
          <a:prstGeom prst="line">
            <a:avLst/>
          </a:prstGeom>
          <a:noFill/>
          <a:ln w="9525">
            <a:solidFill>
              <a:schemeClr val="tx1"/>
            </a:solidFill>
            <a:round/>
            <a:headEnd/>
            <a:tailEnd/>
          </a:ln>
        </p:spPr>
        <p:txBody>
          <a:bodyPr/>
          <a:lstStyle/>
          <a:p>
            <a:endParaRPr lang="es-ES"/>
          </a:p>
        </p:txBody>
      </p:sp>
      <p:sp>
        <p:nvSpPr>
          <p:cNvPr id="8207" name="AutoShape 17"/>
          <p:cNvSpPr>
            <a:spLocks noChangeArrowheads="1"/>
          </p:cNvSpPr>
          <p:nvPr/>
        </p:nvSpPr>
        <p:spPr bwMode="auto">
          <a:xfrm>
            <a:off x="1042988" y="3068638"/>
            <a:ext cx="2232025" cy="720725"/>
          </a:xfrm>
          <a:prstGeom prst="flowChartAlternateProcess">
            <a:avLst/>
          </a:prstGeom>
          <a:solidFill>
            <a:schemeClr val="accent2"/>
          </a:solidFill>
          <a:ln w="9525">
            <a:solidFill>
              <a:schemeClr val="tx1"/>
            </a:solidFill>
            <a:miter lim="800000"/>
            <a:headEnd/>
            <a:tailEnd/>
          </a:ln>
        </p:spPr>
        <p:txBody>
          <a:bodyPr wrap="none" anchor="ctr"/>
          <a:lstStyle/>
          <a:p>
            <a:pPr algn="ctr"/>
            <a:r>
              <a:rPr lang="es-ES" b="1">
                <a:latin typeface="Tahoma" pitchFamily="34" charset="0"/>
              </a:rPr>
              <a:t>Creacionismo</a:t>
            </a:r>
          </a:p>
        </p:txBody>
      </p:sp>
      <p:sp>
        <p:nvSpPr>
          <p:cNvPr id="8208" name="AutoShape 18"/>
          <p:cNvSpPr>
            <a:spLocks noChangeArrowheads="1"/>
          </p:cNvSpPr>
          <p:nvPr/>
        </p:nvSpPr>
        <p:spPr bwMode="auto">
          <a:xfrm>
            <a:off x="1042988" y="4005263"/>
            <a:ext cx="2232025" cy="720725"/>
          </a:xfrm>
          <a:prstGeom prst="flowChartAlternateProcess">
            <a:avLst/>
          </a:prstGeom>
          <a:solidFill>
            <a:schemeClr val="accent2"/>
          </a:solidFill>
          <a:ln w="9525">
            <a:solidFill>
              <a:schemeClr val="tx1"/>
            </a:solidFill>
            <a:miter lim="800000"/>
            <a:headEnd/>
            <a:tailEnd/>
          </a:ln>
        </p:spPr>
        <p:txBody>
          <a:bodyPr wrap="none" anchor="ctr"/>
          <a:lstStyle/>
          <a:p>
            <a:pPr algn="ctr"/>
            <a:r>
              <a:rPr lang="es-ES" sz="1400" b="1">
                <a:latin typeface="Tahoma" pitchFamily="34" charset="0"/>
              </a:rPr>
              <a:t>Teoría de la generación</a:t>
            </a:r>
          </a:p>
          <a:p>
            <a:pPr algn="ctr"/>
            <a:r>
              <a:rPr lang="es-ES" sz="1400" b="1">
                <a:latin typeface="Tahoma" pitchFamily="34" charset="0"/>
              </a:rPr>
              <a:t>Espontánea</a:t>
            </a:r>
          </a:p>
        </p:txBody>
      </p:sp>
      <p:sp>
        <p:nvSpPr>
          <p:cNvPr id="8209" name="AutoShape 19"/>
          <p:cNvSpPr>
            <a:spLocks noChangeArrowheads="1"/>
          </p:cNvSpPr>
          <p:nvPr/>
        </p:nvSpPr>
        <p:spPr bwMode="auto">
          <a:xfrm>
            <a:off x="928688" y="5000625"/>
            <a:ext cx="2232025" cy="720725"/>
          </a:xfrm>
          <a:prstGeom prst="flowChartAlternateProcess">
            <a:avLst/>
          </a:prstGeom>
          <a:solidFill>
            <a:schemeClr val="accent2"/>
          </a:solidFill>
          <a:ln w="9525">
            <a:solidFill>
              <a:schemeClr val="tx1"/>
            </a:solidFill>
            <a:miter lim="800000"/>
            <a:headEnd/>
            <a:tailEnd/>
          </a:ln>
        </p:spPr>
        <p:txBody>
          <a:bodyPr wrap="none" anchor="ctr"/>
          <a:lstStyle/>
          <a:p>
            <a:pPr algn="ctr"/>
            <a:r>
              <a:rPr lang="es-ES" sz="1400" b="1" dirty="0">
                <a:latin typeface="Tahoma" pitchFamily="34" charset="0"/>
              </a:rPr>
              <a:t>Teoría </a:t>
            </a:r>
            <a:r>
              <a:rPr lang="es-ES" sz="1400" b="1" dirty="0" err="1">
                <a:latin typeface="Tahoma" pitchFamily="34" charset="0"/>
              </a:rPr>
              <a:t>Cosmozoica</a:t>
            </a:r>
            <a:endParaRPr lang="es-ES" sz="1400" b="1" dirty="0">
              <a:latin typeface="Tahoma" pitchFamily="34" charset="0"/>
            </a:endParaRPr>
          </a:p>
        </p:txBody>
      </p:sp>
      <p:sp>
        <p:nvSpPr>
          <p:cNvPr id="8210" name="AutoShape 20"/>
          <p:cNvSpPr>
            <a:spLocks noChangeArrowheads="1"/>
          </p:cNvSpPr>
          <p:nvPr/>
        </p:nvSpPr>
        <p:spPr bwMode="auto">
          <a:xfrm>
            <a:off x="971550" y="5876925"/>
            <a:ext cx="2232025" cy="720725"/>
          </a:xfrm>
          <a:prstGeom prst="flowChartAlternateProcess">
            <a:avLst/>
          </a:prstGeom>
          <a:solidFill>
            <a:schemeClr val="accent2"/>
          </a:solidFill>
          <a:ln w="9525">
            <a:solidFill>
              <a:schemeClr val="tx1"/>
            </a:solidFill>
            <a:miter lim="800000"/>
            <a:headEnd/>
            <a:tailEnd/>
          </a:ln>
        </p:spPr>
        <p:txBody>
          <a:bodyPr wrap="none" anchor="ctr"/>
          <a:lstStyle/>
          <a:p>
            <a:pPr algn="ctr"/>
            <a:r>
              <a:rPr lang="es-ES" b="1">
                <a:latin typeface="Tahoma" pitchFamily="34" charset="0"/>
              </a:rPr>
              <a:t>Teoría de la </a:t>
            </a:r>
          </a:p>
          <a:p>
            <a:pPr algn="ctr"/>
            <a:r>
              <a:rPr lang="es-ES" b="1">
                <a:latin typeface="Tahoma" pitchFamily="34" charset="0"/>
              </a:rPr>
              <a:t>Abiogénesis</a:t>
            </a:r>
          </a:p>
        </p:txBody>
      </p:sp>
      <p:sp>
        <p:nvSpPr>
          <p:cNvPr id="8211" name="Line 21"/>
          <p:cNvSpPr>
            <a:spLocks noChangeShapeType="1"/>
          </p:cNvSpPr>
          <p:nvPr/>
        </p:nvSpPr>
        <p:spPr bwMode="auto">
          <a:xfrm>
            <a:off x="2051050" y="2781300"/>
            <a:ext cx="0" cy="360363"/>
          </a:xfrm>
          <a:prstGeom prst="line">
            <a:avLst/>
          </a:prstGeom>
          <a:noFill/>
          <a:ln w="9525">
            <a:solidFill>
              <a:schemeClr val="tx1"/>
            </a:solidFill>
            <a:round/>
            <a:headEnd/>
            <a:tailEnd/>
          </a:ln>
        </p:spPr>
        <p:txBody>
          <a:bodyPr/>
          <a:lstStyle/>
          <a:p>
            <a:endParaRPr lang="es-ES"/>
          </a:p>
        </p:txBody>
      </p:sp>
      <p:sp>
        <p:nvSpPr>
          <p:cNvPr id="8212" name="Line 22"/>
          <p:cNvSpPr>
            <a:spLocks noChangeShapeType="1"/>
          </p:cNvSpPr>
          <p:nvPr/>
        </p:nvSpPr>
        <p:spPr bwMode="auto">
          <a:xfrm flipH="1">
            <a:off x="755650" y="2852738"/>
            <a:ext cx="1295400" cy="0"/>
          </a:xfrm>
          <a:prstGeom prst="line">
            <a:avLst/>
          </a:prstGeom>
          <a:noFill/>
          <a:ln w="9525">
            <a:solidFill>
              <a:schemeClr val="tx1"/>
            </a:solidFill>
            <a:round/>
            <a:headEnd/>
            <a:tailEnd/>
          </a:ln>
        </p:spPr>
        <p:txBody>
          <a:bodyPr/>
          <a:lstStyle/>
          <a:p>
            <a:endParaRPr lang="es-ES"/>
          </a:p>
        </p:txBody>
      </p:sp>
      <p:sp>
        <p:nvSpPr>
          <p:cNvPr id="8213" name="Line 23"/>
          <p:cNvSpPr>
            <a:spLocks noChangeShapeType="1"/>
          </p:cNvSpPr>
          <p:nvPr/>
        </p:nvSpPr>
        <p:spPr bwMode="auto">
          <a:xfrm>
            <a:off x="827088" y="2852738"/>
            <a:ext cx="0" cy="3600450"/>
          </a:xfrm>
          <a:prstGeom prst="line">
            <a:avLst/>
          </a:prstGeom>
          <a:noFill/>
          <a:ln w="9525">
            <a:solidFill>
              <a:schemeClr val="tx1"/>
            </a:solidFill>
            <a:round/>
            <a:headEnd/>
            <a:tailEnd/>
          </a:ln>
        </p:spPr>
        <p:txBody>
          <a:bodyPr/>
          <a:lstStyle/>
          <a:p>
            <a:endParaRPr lang="es-ES"/>
          </a:p>
        </p:txBody>
      </p:sp>
      <p:sp>
        <p:nvSpPr>
          <p:cNvPr id="8214" name="Line 24"/>
          <p:cNvSpPr>
            <a:spLocks noChangeShapeType="1"/>
          </p:cNvSpPr>
          <p:nvPr/>
        </p:nvSpPr>
        <p:spPr bwMode="auto">
          <a:xfrm>
            <a:off x="755650" y="6453188"/>
            <a:ext cx="215900" cy="0"/>
          </a:xfrm>
          <a:prstGeom prst="line">
            <a:avLst/>
          </a:prstGeom>
          <a:noFill/>
          <a:ln w="9525">
            <a:solidFill>
              <a:schemeClr val="tx1"/>
            </a:solidFill>
            <a:round/>
            <a:headEnd/>
            <a:tailEnd/>
          </a:ln>
        </p:spPr>
        <p:txBody>
          <a:bodyPr/>
          <a:lstStyle/>
          <a:p>
            <a:endParaRPr lang="es-ES"/>
          </a:p>
        </p:txBody>
      </p:sp>
      <p:sp>
        <p:nvSpPr>
          <p:cNvPr id="8215" name="Line 25"/>
          <p:cNvSpPr>
            <a:spLocks noChangeShapeType="1"/>
          </p:cNvSpPr>
          <p:nvPr/>
        </p:nvSpPr>
        <p:spPr bwMode="auto">
          <a:xfrm>
            <a:off x="755650" y="5445125"/>
            <a:ext cx="215900" cy="0"/>
          </a:xfrm>
          <a:prstGeom prst="line">
            <a:avLst/>
          </a:prstGeom>
          <a:noFill/>
          <a:ln w="9525">
            <a:solidFill>
              <a:schemeClr val="tx1"/>
            </a:solidFill>
            <a:round/>
            <a:headEnd/>
            <a:tailEnd/>
          </a:ln>
        </p:spPr>
        <p:txBody>
          <a:bodyPr/>
          <a:lstStyle/>
          <a:p>
            <a:endParaRPr lang="es-ES"/>
          </a:p>
        </p:txBody>
      </p:sp>
      <p:sp>
        <p:nvSpPr>
          <p:cNvPr id="8216" name="Line 26"/>
          <p:cNvSpPr>
            <a:spLocks noChangeShapeType="1"/>
          </p:cNvSpPr>
          <p:nvPr/>
        </p:nvSpPr>
        <p:spPr bwMode="auto">
          <a:xfrm>
            <a:off x="827088" y="4365625"/>
            <a:ext cx="215900" cy="0"/>
          </a:xfrm>
          <a:prstGeom prst="line">
            <a:avLst/>
          </a:prstGeom>
          <a:noFill/>
          <a:ln w="9525">
            <a:solidFill>
              <a:schemeClr val="tx1"/>
            </a:solidFill>
            <a:round/>
            <a:headEnd/>
            <a:tailEnd/>
          </a:ln>
        </p:spPr>
        <p:txBody>
          <a:bodyPr/>
          <a:lstStyle/>
          <a:p>
            <a:endParaRPr lang="es-ES"/>
          </a:p>
        </p:txBody>
      </p:sp>
      <p:sp>
        <p:nvSpPr>
          <p:cNvPr id="8217" name="Line 27"/>
          <p:cNvSpPr>
            <a:spLocks noChangeShapeType="1"/>
          </p:cNvSpPr>
          <p:nvPr/>
        </p:nvSpPr>
        <p:spPr bwMode="auto">
          <a:xfrm>
            <a:off x="827088" y="3429000"/>
            <a:ext cx="215900" cy="0"/>
          </a:xfrm>
          <a:prstGeom prst="line">
            <a:avLst/>
          </a:prstGeom>
          <a:noFill/>
          <a:ln w="9525">
            <a:solidFill>
              <a:schemeClr val="tx1"/>
            </a:solidFill>
            <a:round/>
            <a:headEnd/>
            <a:tailEnd/>
          </a:ln>
        </p:spPr>
        <p:txBody>
          <a:bodyPr/>
          <a:lstStyle/>
          <a:p>
            <a:endParaRPr lang="es-ES"/>
          </a:p>
        </p:txBody>
      </p:sp>
      <p:sp>
        <p:nvSpPr>
          <p:cNvPr id="8218" name="Line 28"/>
          <p:cNvSpPr>
            <a:spLocks noChangeShapeType="1"/>
          </p:cNvSpPr>
          <p:nvPr/>
        </p:nvSpPr>
        <p:spPr bwMode="auto">
          <a:xfrm flipH="1">
            <a:off x="2484438" y="1628775"/>
            <a:ext cx="1079500" cy="358775"/>
          </a:xfrm>
          <a:prstGeom prst="line">
            <a:avLst/>
          </a:prstGeom>
          <a:noFill/>
          <a:ln w="9525">
            <a:solidFill>
              <a:schemeClr val="tx1"/>
            </a:solidFill>
            <a:round/>
            <a:headEnd/>
            <a:tailEnd type="triangle" w="med" len="med"/>
          </a:ln>
        </p:spPr>
        <p:txBody>
          <a:bodyPr/>
          <a:lstStyle/>
          <a:p>
            <a:endParaRPr lang="es-ES"/>
          </a:p>
        </p:txBody>
      </p:sp>
      <p:sp>
        <p:nvSpPr>
          <p:cNvPr id="8219" name="Line 29"/>
          <p:cNvSpPr>
            <a:spLocks noChangeShapeType="1"/>
          </p:cNvSpPr>
          <p:nvPr/>
        </p:nvSpPr>
        <p:spPr bwMode="auto">
          <a:xfrm>
            <a:off x="5508625" y="1628775"/>
            <a:ext cx="431800" cy="358775"/>
          </a:xfrm>
          <a:prstGeom prst="line">
            <a:avLst/>
          </a:prstGeom>
          <a:noFill/>
          <a:ln w="9525">
            <a:solidFill>
              <a:schemeClr val="tx1"/>
            </a:solidFill>
            <a:round/>
            <a:headEnd/>
            <a:tailEnd type="triangle" w="med" len="med"/>
          </a:ln>
        </p:spPr>
        <p:txBody>
          <a:bodyPr/>
          <a:lstStyle/>
          <a:p>
            <a:endParaRPr lang="es-ES"/>
          </a:p>
        </p:txBody>
      </p:sp>
      <p:sp>
        <p:nvSpPr>
          <p:cNvPr id="28" name="27 Marcador de pie de página"/>
          <p:cNvSpPr>
            <a:spLocks noGrp="1"/>
          </p:cNvSpPr>
          <p:nvPr>
            <p:ph type="ftr" sz="quarter" idx="12"/>
          </p:nvPr>
        </p:nvSpPr>
        <p:spPr/>
        <p:txBody>
          <a:bodyPr/>
          <a:lstStyle/>
          <a:p>
            <a:pPr>
              <a:defRPr/>
            </a:pPr>
            <a:r>
              <a:rPr lang="it-IT" smtClean="0"/>
              <a:t>Profesora Maria Gloria Balle Ainol   8º Año   2013</a:t>
            </a:r>
            <a:endParaRPr lang="es-ES"/>
          </a:p>
        </p:txBody>
      </p:sp>
      <p:sp>
        <p:nvSpPr>
          <p:cNvPr id="29" name="28 Marcador de número de diapositiva"/>
          <p:cNvSpPr>
            <a:spLocks noGrp="1"/>
          </p:cNvSpPr>
          <p:nvPr>
            <p:ph type="sldNum" sz="quarter" idx="11"/>
          </p:nvPr>
        </p:nvSpPr>
        <p:spPr/>
        <p:txBody>
          <a:bodyPr/>
          <a:lstStyle/>
          <a:p>
            <a:pPr>
              <a:defRPr/>
            </a:pPr>
            <a:fld id="{D55A8CC2-0703-421D-A0D2-45EE50E44D1D}" type="slidenum">
              <a:rPr lang="es-ES" smtClean="0"/>
              <a:pPr>
                <a:defRPr/>
              </a:pPr>
              <a:t>5</a:t>
            </a:fld>
            <a:endParaRPr lang="es-ES"/>
          </a:p>
        </p:txBody>
      </p:sp>
      <p:sp>
        <p:nvSpPr>
          <p:cNvPr id="32" name="31 Marcador de fecha"/>
          <p:cNvSpPr>
            <a:spLocks noGrp="1"/>
          </p:cNvSpPr>
          <p:nvPr>
            <p:ph type="dt" sz="half" idx="10"/>
          </p:nvPr>
        </p:nvSpPr>
        <p:spPr/>
        <p:txBody>
          <a:bodyPr/>
          <a:lstStyle/>
          <a:p>
            <a:pPr>
              <a:defRPr/>
            </a:pPr>
            <a:fld id="{0B074CD8-CB3F-4D19-B332-98398CC9CB1F}" type="datetime1">
              <a:rPr lang="es-CL" smtClean="0"/>
              <a:pPr>
                <a:defRPr/>
              </a:pPr>
              <a:t>19-11-2013</a:t>
            </a:fld>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defRPr/>
            </a:pPr>
            <a:r>
              <a:rPr lang="es-CL" dirty="0" smtClean="0"/>
              <a:t>IDEAS CREACIONISTA</a:t>
            </a:r>
            <a:endParaRPr lang="es-ES" dirty="0" smtClean="0"/>
          </a:p>
        </p:txBody>
      </p:sp>
      <p:sp>
        <p:nvSpPr>
          <p:cNvPr id="9219" name="Rectangle 3"/>
          <p:cNvSpPr>
            <a:spLocks noGrp="1" noChangeArrowheads="1"/>
          </p:cNvSpPr>
          <p:nvPr>
            <p:ph type="body" idx="1"/>
          </p:nvPr>
        </p:nvSpPr>
        <p:spPr/>
        <p:txBody>
          <a:bodyPr/>
          <a:lstStyle/>
          <a:p>
            <a:pPr eaLnBrk="1" hangingPunct="1"/>
            <a:r>
              <a:rPr lang="es-CL" dirty="0" smtClean="0">
                <a:effectLst/>
              </a:rPr>
              <a:t>Todas las formas de vida fueron creadas por Dios,  pero no explica el mecanismo.</a:t>
            </a:r>
          </a:p>
          <a:p>
            <a:pPr eaLnBrk="1" hangingPunct="1">
              <a:buFont typeface="Wingdings" pitchFamily="2" charset="2"/>
              <a:buNone/>
            </a:pPr>
            <a:endParaRPr lang="es-CL" dirty="0" smtClean="0">
              <a:effectLst/>
            </a:endParaRPr>
          </a:p>
          <a:p>
            <a:pPr eaLnBrk="1" hangingPunct="1"/>
            <a:r>
              <a:rPr lang="es-CL" dirty="0" smtClean="0">
                <a:effectLst/>
              </a:rPr>
              <a:t>Los organismos fueron creados para habitar en los lugares que ocupan.</a:t>
            </a:r>
          </a:p>
          <a:p>
            <a:pPr eaLnBrk="1" hangingPunct="1">
              <a:buFont typeface="Wingdings" pitchFamily="2" charset="2"/>
              <a:buNone/>
            </a:pPr>
            <a:endParaRPr lang="es-CL" dirty="0" smtClean="0">
              <a:effectLst/>
            </a:endParaRPr>
          </a:p>
          <a:p>
            <a:pPr eaLnBrk="1" hangingPunct="1"/>
            <a:r>
              <a:rPr lang="es-CL" dirty="0" smtClean="0">
                <a:effectLst/>
              </a:rPr>
              <a:t>Se basa en el antiguo testamento.</a:t>
            </a:r>
          </a:p>
          <a:p>
            <a:pPr eaLnBrk="1" hangingPunct="1"/>
            <a:r>
              <a:rPr lang="es-CL" dirty="0" smtClean="0">
                <a:effectLst/>
              </a:rPr>
              <a:t>(Ver video  </a:t>
            </a:r>
            <a:r>
              <a:rPr lang="es-ES" sz="1400" dirty="0" smtClean="0">
                <a:effectLst/>
                <a:hlinkClick r:id="rId2"/>
              </a:rPr>
              <a:t>http://www.youtube.com/watch?v=ISoQebnFbVU</a:t>
            </a:r>
            <a:r>
              <a:rPr lang="es-ES" sz="1400" dirty="0" smtClean="0">
                <a:effectLst/>
              </a:rPr>
              <a:t> )</a:t>
            </a:r>
          </a:p>
        </p:txBody>
      </p:sp>
      <p:sp>
        <p:nvSpPr>
          <p:cNvPr id="4" name="3 Marcador de pie de página"/>
          <p:cNvSpPr>
            <a:spLocks noGrp="1"/>
          </p:cNvSpPr>
          <p:nvPr>
            <p:ph type="ftr" sz="quarter" idx="12"/>
          </p:nvPr>
        </p:nvSpPr>
        <p:spPr/>
        <p:txBody>
          <a:bodyPr/>
          <a:lstStyle/>
          <a:p>
            <a:pPr>
              <a:defRPr/>
            </a:pPr>
            <a:r>
              <a:rPr lang="it-IT" smtClean="0"/>
              <a:t>Profesora Maria Gloria Balle Ainol   8º Año   2013</a:t>
            </a:r>
            <a:endParaRPr lang="es-ES"/>
          </a:p>
        </p:txBody>
      </p:sp>
      <p:sp>
        <p:nvSpPr>
          <p:cNvPr id="5" name="4 Marcador de número de diapositiva"/>
          <p:cNvSpPr>
            <a:spLocks noGrp="1"/>
          </p:cNvSpPr>
          <p:nvPr>
            <p:ph type="sldNum" sz="quarter" idx="11"/>
          </p:nvPr>
        </p:nvSpPr>
        <p:spPr/>
        <p:txBody>
          <a:bodyPr/>
          <a:lstStyle/>
          <a:p>
            <a:pPr>
              <a:defRPr/>
            </a:pPr>
            <a:fld id="{B7FD2351-4807-426C-BAE3-2F9E50755E91}" type="slidenum">
              <a:rPr lang="es-ES" smtClean="0"/>
              <a:pPr>
                <a:defRPr/>
              </a:pPr>
              <a:t>6</a:t>
            </a:fld>
            <a:endParaRPr lang="es-ES"/>
          </a:p>
        </p:txBody>
      </p:sp>
      <p:sp>
        <p:nvSpPr>
          <p:cNvPr id="8" name="7 Marcador de fecha"/>
          <p:cNvSpPr>
            <a:spLocks noGrp="1"/>
          </p:cNvSpPr>
          <p:nvPr>
            <p:ph type="dt" sz="half" idx="10"/>
          </p:nvPr>
        </p:nvSpPr>
        <p:spPr/>
        <p:txBody>
          <a:bodyPr/>
          <a:lstStyle/>
          <a:p>
            <a:pPr>
              <a:defRPr/>
            </a:pPr>
            <a:fld id="{5D942D35-38DC-41DB-8A7D-A22CD949D8C5}" type="datetime1">
              <a:rPr lang="es-CL" smtClean="0"/>
              <a:pPr>
                <a:defRPr/>
              </a:pPr>
              <a:t>19-11-2013</a:t>
            </a:fld>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r>
              <a:rPr lang="es-ES_tradnl" dirty="0" smtClean="0">
                <a:solidFill>
                  <a:schemeClr val="folHlink"/>
                </a:solidFill>
                <a:effectLst/>
              </a:rPr>
              <a:t>Generación Espontánea</a:t>
            </a:r>
            <a:r>
              <a:rPr lang="es-ES_tradnl" sz="4000" dirty="0" smtClean="0">
                <a:solidFill>
                  <a:schemeClr val="folHlink"/>
                </a:solidFill>
                <a:effectLst/>
              </a:rPr>
              <a:t/>
            </a:r>
            <a:br>
              <a:rPr lang="es-ES_tradnl" sz="4000" dirty="0" smtClean="0">
                <a:solidFill>
                  <a:schemeClr val="folHlink"/>
                </a:solidFill>
                <a:effectLst/>
              </a:rPr>
            </a:br>
            <a:endParaRPr lang="es-ES" sz="4000" dirty="0" smtClean="0">
              <a:solidFill>
                <a:schemeClr val="folHlink"/>
              </a:solidFill>
              <a:effectLst/>
            </a:endParaRPr>
          </a:p>
        </p:txBody>
      </p:sp>
      <p:sp>
        <p:nvSpPr>
          <p:cNvPr id="33795" name="Rectangle 3"/>
          <p:cNvSpPr>
            <a:spLocks noGrp="1" noChangeArrowheads="1"/>
          </p:cNvSpPr>
          <p:nvPr>
            <p:ph type="body" idx="1"/>
          </p:nvPr>
        </p:nvSpPr>
        <p:spPr/>
        <p:txBody>
          <a:bodyPr/>
          <a:lstStyle/>
          <a:p>
            <a:pPr eaLnBrk="1" hangingPunct="1">
              <a:defRPr/>
            </a:pPr>
            <a:r>
              <a:rPr lang="es-ES_tradnl" dirty="0" smtClean="0">
                <a:effectLst/>
              </a:rPr>
              <a:t>Si bien los seres vivos se reproducen entre sí , algunas formas de vida más simples pueden aparecer espontáneamente de los restos de otros seres vivos descompuestos o del barro. </a:t>
            </a:r>
            <a:r>
              <a:rPr lang="es-ES_tradnl" dirty="0" err="1" smtClean="0">
                <a:effectLst/>
              </a:rPr>
              <a:t>Reddi</a:t>
            </a:r>
            <a:r>
              <a:rPr lang="es-ES_tradnl" dirty="0" smtClean="0">
                <a:effectLst/>
              </a:rPr>
              <a:t> demuestra lo contrario.</a:t>
            </a:r>
            <a:endParaRPr lang="es-ES" dirty="0" smtClean="0">
              <a:effectLst/>
            </a:endParaRPr>
          </a:p>
          <a:p>
            <a:pPr eaLnBrk="1" hangingPunct="1">
              <a:defRPr/>
            </a:pPr>
            <a:r>
              <a:rPr lang="es-ES" dirty="0" smtClean="0">
                <a:effectLst/>
              </a:rPr>
              <a:t>Ver video  </a:t>
            </a:r>
            <a:r>
              <a:rPr lang="es-ES" sz="1400" dirty="0" smtClean="0">
                <a:effectLst/>
                <a:hlinkClick r:id="rId2"/>
              </a:rPr>
              <a:t>http://www.youtube.com/watch?v=nS78q6S2heM</a:t>
            </a:r>
            <a:endParaRPr lang="es-ES" sz="1400" dirty="0" smtClean="0">
              <a:effectLst/>
            </a:endParaRPr>
          </a:p>
        </p:txBody>
      </p:sp>
      <p:sp>
        <p:nvSpPr>
          <p:cNvPr id="4" name="3 Marcador de pie de página"/>
          <p:cNvSpPr>
            <a:spLocks noGrp="1"/>
          </p:cNvSpPr>
          <p:nvPr>
            <p:ph type="ftr" sz="quarter" idx="12"/>
          </p:nvPr>
        </p:nvSpPr>
        <p:spPr/>
        <p:txBody>
          <a:bodyPr/>
          <a:lstStyle/>
          <a:p>
            <a:pPr>
              <a:defRPr/>
            </a:pPr>
            <a:r>
              <a:rPr lang="it-IT" smtClean="0"/>
              <a:t>Profesora Maria Gloria Balle Ainol   8º Año   2013</a:t>
            </a:r>
            <a:endParaRPr lang="es-ES"/>
          </a:p>
        </p:txBody>
      </p:sp>
      <p:sp>
        <p:nvSpPr>
          <p:cNvPr id="5" name="4 Marcador de número de diapositiva"/>
          <p:cNvSpPr>
            <a:spLocks noGrp="1"/>
          </p:cNvSpPr>
          <p:nvPr>
            <p:ph type="sldNum" sz="quarter" idx="11"/>
          </p:nvPr>
        </p:nvSpPr>
        <p:spPr/>
        <p:txBody>
          <a:bodyPr/>
          <a:lstStyle/>
          <a:p>
            <a:pPr>
              <a:defRPr/>
            </a:pPr>
            <a:fld id="{B7FD2351-4807-426C-BAE3-2F9E50755E91}" type="slidenum">
              <a:rPr lang="es-ES" smtClean="0"/>
              <a:pPr>
                <a:defRPr/>
              </a:pPr>
              <a:t>7</a:t>
            </a:fld>
            <a:endParaRPr lang="es-ES"/>
          </a:p>
        </p:txBody>
      </p:sp>
      <p:sp>
        <p:nvSpPr>
          <p:cNvPr id="8" name="7 Marcador de fecha"/>
          <p:cNvSpPr>
            <a:spLocks noGrp="1"/>
          </p:cNvSpPr>
          <p:nvPr>
            <p:ph type="dt" sz="half" idx="10"/>
          </p:nvPr>
        </p:nvSpPr>
        <p:spPr/>
        <p:txBody>
          <a:bodyPr/>
          <a:lstStyle/>
          <a:p>
            <a:pPr>
              <a:defRPr/>
            </a:pPr>
            <a:fld id="{D9DDD894-C214-4D29-B319-996CF6057686}" type="datetime1">
              <a:rPr lang="es-CL" smtClean="0"/>
              <a:pPr>
                <a:defRPr/>
              </a:pPr>
              <a:t>19-11-2013</a:t>
            </a:fld>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defRPr/>
            </a:pPr>
            <a:r>
              <a:rPr lang="es-CL" dirty="0" smtClean="0"/>
              <a:t>TEORÍA COSMOZOICA O PANSPERMIA</a:t>
            </a:r>
            <a:endParaRPr lang="es-ES" dirty="0" smtClean="0"/>
          </a:p>
        </p:txBody>
      </p:sp>
      <p:sp>
        <p:nvSpPr>
          <p:cNvPr id="23555" name="Rectangle 3"/>
          <p:cNvSpPr>
            <a:spLocks noGrp="1" noChangeArrowheads="1"/>
          </p:cNvSpPr>
          <p:nvPr>
            <p:ph type="body" idx="1"/>
          </p:nvPr>
        </p:nvSpPr>
        <p:spPr/>
        <p:txBody>
          <a:bodyPr/>
          <a:lstStyle/>
          <a:p>
            <a:pPr eaLnBrk="1" hangingPunct="1">
              <a:buFont typeface="Wingdings" pitchFamily="2" charset="2"/>
              <a:buNone/>
              <a:defRPr/>
            </a:pPr>
            <a:r>
              <a:rPr lang="es-ES_tradnl" u="sng" dirty="0" err="1" smtClean="0">
                <a:solidFill>
                  <a:schemeClr val="folHlink"/>
                </a:solidFill>
                <a:effectLst/>
              </a:rPr>
              <a:t>Cozmozoica</a:t>
            </a:r>
            <a:r>
              <a:rPr lang="es-ES_tradnl" u="sng" dirty="0" smtClean="0">
                <a:solidFill>
                  <a:schemeClr val="folHlink"/>
                </a:solidFill>
                <a:effectLst/>
              </a:rPr>
              <a:t> o Panspermia</a:t>
            </a:r>
          </a:p>
          <a:p>
            <a:pPr eaLnBrk="1" hangingPunct="1">
              <a:buFont typeface="Wingdings" pitchFamily="2" charset="2"/>
              <a:buNone/>
              <a:defRPr/>
            </a:pPr>
            <a:endParaRPr lang="es-ES_tradnl" u="sng" dirty="0" smtClean="0">
              <a:solidFill>
                <a:schemeClr val="folHlink"/>
              </a:solidFill>
              <a:effectLst/>
            </a:endParaRPr>
          </a:p>
          <a:p>
            <a:pPr eaLnBrk="1" hangingPunct="1">
              <a:defRPr/>
            </a:pPr>
            <a:r>
              <a:rPr lang="es-ES_tradnl" dirty="0" smtClean="0">
                <a:effectLst/>
              </a:rPr>
              <a:t>La vida se origina fuera del planeta. En la década de los 60 cobra fuerzas la </a:t>
            </a:r>
            <a:r>
              <a:rPr lang="es-ES_tradnl" u="sng" dirty="0" err="1" smtClean="0">
                <a:effectLst/>
              </a:rPr>
              <a:t>Litopanespermia</a:t>
            </a:r>
            <a:r>
              <a:rPr lang="es-ES_tradnl" u="sng" dirty="0" smtClean="0">
                <a:effectLst/>
              </a:rPr>
              <a:t>,</a:t>
            </a:r>
            <a:r>
              <a:rPr lang="es-ES_tradnl" dirty="0" smtClean="0">
                <a:effectLst/>
              </a:rPr>
              <a:t> los microorganismos viajaron desde el espacio protegidos en el interior de meteoritos.</a:t>
            </a:r>
          </a:p>
          <a:p>
            <a:pPr eaLnBrk="1" hangingPunct="1">
              <a:defRPr/>
            </a:pPr>
            <a:r>
              <a:rPr lang="es-ES_tradnl" dirty="0" smtClean="0">
                <a:effectLst/>
              </a:rPr>
              <a:t>Ver video </a:t>
            </a:r>
            <a:r>
              <a:rPr lang="es-ES" sz="1400" dirty="0" smtClean="0">
                <a:effectLst/>
                <a:hlinkClick r:id="rId2"/>
              </a:rPr>
              <a:t>http://www.youtube.com/watch?v=J1i-I2xPOx8</a:t>
            </a:r>
            <a:endParaRPr lang="es-ES_tradnl" sz="1400" dirty="0" smtClean="0">
              <a:effectLst/>
            </a:endParaRPr>
          </a:p>
          <a:p>
            <a:pPr eaLnBrk="1" hangingPunct="1">
              <a:buFont typeface="Wingdings" pitchFamily="2" charset="2"/>
              <a:buNone/>
              <a:defRPr/>
            </a:pPr>
            <a:endParaRPr lang="es-ES" dirty="0" smtClean="0"/>
          </a:p>
        </p:txBody>
      </p:sp>
      <p:sp>
        <p:nvSpPr>
          <p:cNvPr id="4" name="3 Marcador de pie de página"/>
          <p:cNvSpPr>
            <a:spLocks noGrp="1"/>
          </p:cNvSpPr>
          <p:nvPr>
            <p:ph type="ftr" sz="quarter" idx="12"/>
          </p:nvPr>
        </p:nvSpPr>
        <p:spPr/>
        <p:txBody>
          <a:bodyPr/>
          <a:lstStyle/>
          <a:p>
            <a:pPr>
              <a:defRPr/>
            </a:pPr>
            <a:r>
              <a:rPr lang="it-IT" smtClean="0"/>
              <a:t>Profesora Maria Gloria Balle Ainol   8º Año   2013</a:t>
            </a:r>
            <a:endParaRPr lang="es-ES"/>
          </a:p>
        </p:txBody>
      </p:sp>
      <p:sp>
        <p:nvSpPr>
          <p:cNvPr id="5" name="4 Marcador de número de diapositiva"/>
          <p:cNvSpPr>
            <a:spLocks noGrp="1"/>
          </p:cNvSpPr>
          <p:nvPr>
            <p:ph type="sldNum" sz="quarter" idx="11"/>
          </p:nvPr>
        </p:nvSpPr>
        <p:spPr/>
        <p:txBody>
          <a:bodyPr/>
          <a:lstStyle/>
          <a:p>
            <a:pPr>
              <a:defRPr/>
            </a:pPr>
            <a:fld id="{B7FD2351-4807-426C-BAE3-2F9E50755E91}" type="slidenum">
              <a:rPr lang="es-ES" smtClean="0"/>
              <a:pPr>
                <a:defRPr/>
              </a:pPr>
              <a:t>8</a:t>
            </a:fld>
            <a:endParaRPr lang="es-ES"/>
          </a:p>
        </p:txBody>
      </p:sp>
      <p:sp>
        <p:nvSpPr>
          <p:cNvPr id="8" name="7 Marcador de fecha"/>
          <p:cNvSpPr>
            <a:spLocks noGrp="1"/>
          </p:cNvSpPr>
          <p:nvPr>
            <p:ph type="dt" sz="half" idx="10"/>
          </p:nvPr>
        </p:nvSpPr>
        <p:spPr/>
        <p:txBody>
          <a:bodyPr/>
          <a:lstStyle/>
          <a:p>
            <a:pPr>
              <a:defRPr/>
            </a:pPr>
            <a:fld id="{8AAC051C-7F09-48AC-9382-715E1FDDC67C}" type="datetime1">
              <a:rPr lang="es-CL" smtClean="0"/>
              <a:pPr>
                <a:defRPr/>
              </a:pPr>
              <a:t>19-11-2013</a:t>
            </a:fld>
            <a:endParaRPr lang="es-E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Rectangle 7"/>
          <p:cNvSpPr>
            <a:spLocks noGrp="1" noRot="1" noChangeArrowheads="1"/>
          </p:cNvSpPr>
          <p:nvPr>
            <p:ph type="title"/>
          </p:nvPr>
        </p:nvSpPr>
        <p:spPr/>
        <p:txBody>
          <a:bodyPr/>
          <a:lstStyle/>
          <a:p>
            <a:pPr eaLnBrk="1" hangingPunct="1">
              <a:defRPr/>
            </a:pPr>
            <a:r>
              <a:rPr lang="es-CL" sz="4000" smtClean="0"/>
              <a:t>REDI, SPALLANZANI Y PASTEUR</a:t>
            </a:r>
            <a:endParaRPr lang="es-ES" sz="4000" smtClean="0"/>
          </a:p>
        </p:txBody>
      </p:sp>
      <p:sp>
        <p:nvSpPr>
          <p:cNvPr id="36872" name="Rectangle 8"/>
          <p:cNvSpPr>
            <a:spLocks noGrp="1" noChangeArrowheads="1"/>
          </p:cNvSpPr>
          <p:nvPr>
            <p:ph type="body" idx="1"/>
          </p:nvPr>
        </p:nvSpPr>
        <p:spPr/>
        <p:txBody>
          <a:bodyPr/>
          <a:lstStyle/>
          <a:p>
            <a:pPr algn="just" eaLnBrk="1" hangingPunct="1">
              <a:lnSpc>
                <a:spcPct val="80000"/>
              </a:lnSpc>
              <a:defRPr/>
            </a:pPr>
            <a:r>
              <a:rPr lang="es-ES" sz="2800" dirty="0" smtClean="0"/>
              <a:t>Fue a finales del s. XVII cuando comenzó a cuestionarse la idea de la generación espontánea, especialmente a partir de los trabajos de Francesco </a:t>
            </a:r>
            <a:r>
              <a:rPr lang="es-ES" sz="2800" dirty="0" err="1" smtClean="0"/>
              <a:t>Redi</a:t>
            </a:r>
            <a:r>
              <a:rPr lang="es-ES" sz="2800" dirty="0" smtClean="0"/>
              <a:t> (1626-1698), que ideó un experimento sencillo y concluyente que consistió en meter trozos de carne en frascos cerrados, y otros en frascos abiertos, viendo que la carne de los frascos cerrados no desarrollaba gusanos (ver dibujo). </a:t>
            </a:r>
          </a:p>
          <a:p>
            <a:pPr algn="just" eaLnBrk="1" hangingPunct="1">
              <a:lnSpc>
                <a:spcPct val="80000"/>
              </a:lnSpc>
              <a:defRPr/>
            </a:pPr>
            <a:r>
              <a:rPr lang="es-ES" sz="2800" dirty="0" smtClean="0"/>
              <a:t>Con este experimento </a:t>
            </a:r>
            <a:r>
              <a:rPr lang="es-ES" sz="2800" dirty="0" err="1" smtClean="0"/>
              <a:t>Redi</a:t>
            </a:r>
            <a:r>
              <a:rPr lang="es-ES" sz="2800" dirty="0" smtClean="0"/>
              <a:t> demostró que los gusanos no aparecían por generación espontánea, y que su presencia estaba relacionada con la posibilidad que tenían las moscas de llegar a la carne y los pescados. </a:t>
            </a:r>
          </a:p>
        </p:txBody>
      </p:sp>
      <p:sp>
        <p:nvSpPr>
          <p:cNvPr id="4" name="3 Marcador de pie de página"/>
          <p:cNvSpPr>
            <a:spLocks noGrp="1"/>
          </p:cNvSpPr>
          <p:nvPr>
            <p:ph type="ftr" sz="quarter" idx="12"/>
          </p:nvPr>
        </p:nvSpPr>
        <p:spPr/>
        <p:txBody>
          <a:bodyPr/>
          <a:lstStyle/>
          <a:p>
            <a:pPr>
              <a:defRPr/>
            </a:pPr>
            <a:r>
              <a:rPr lang="it-IT" smtClean="0"/>
              <a:t>Profesora Maria Gloria Balle Ainol   8º Año   2013</a:t>
            </a:r>
            <a:endParaRPr lang="es-ES"/>
          </a:p>
        </p:txBody>
      </p:sp>
      <p:sp>
        <p:nvSpPr>
          <p:cNvPr id="5" name="4 Marcador de número de diapositiva"/>
          <p:cNvSpPr>
            <a:spLocks noGrp="1"/>
          </p:cNvSpPr>
          <p:nvPr>
            <p:ph type="sldNum" sz="quarter" idx="11"/>
          </p:nvPr>
        </p:nvSpPr>
        <p:spPr/>
        <p:txBody>
          <a:bodyPr/>
          <a:lstStyle/>
          <a:p>
            <a:pPr>
              <a:defRPr/>
            </a:pPr>
            <a:fld id="{B7FD2351-4807-426C-BAE3-2F9E50755E91}" type="slidenum">
              <a:rPr lang="es-ES" smtClean="0"/>
              <a:pPr>
                <a:defRPr/>
              </a:pPr>
              <a:t>9</a:t>
            </a:fld>
            <a:endParaRPr lang="es-ES"/>
          </a:p>
        </p:txBody>
      </p:sp>
      <p:sp>
        <p:nvSpPr>
          <p:cNvPr id="8" name="7 Marcador de fecha"/>
          <p:cNvSpPr>
            <a:spLocks noGrp="1"/>
          </p:cNvSpPr>
          <p:nvPr>
            <p:ph type="dt" sz="half" idx="10"/>
          </p:nvPr>
        </p:nvSpPr>
        <p:spPr/>
        <p:txBody>
          <a:bodyPr/>
          <a:lstStyle/>
          <a:p>
            <a:pPr>
              <a:defRPr/>
            </a:pPr>
            <a:fld id="{2CDC9961-0FD5-497D-90C7-6BABD574D832}" type="datetime1">
              <a:rPr lang="es-CL" smtClean="0"/>
              <a:pPr>
                <a:defRPr/>
              </a:pPr>
              <a:t>19-11-2013</a:t>
            </a:fld>
            <a:endParaRPr lang="es-E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ecuencia">
  <a:themeElements>
    <a:clrScheme name="Secuenci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fontScheme name="Secuencia">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cuencia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ecuencia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ecuencia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ecuencia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ecuencia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ecuencia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ecuencia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ecuencia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ecuencia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576</TotalTime>
  <Words>1197</Words>
  <Application>Microsoft Office PowerPoint</Application>
  <PresentationFormat>Presentación en pantalla (4:3)</PresentationFormat>
  <Paragraphs>190</Paragraphs>
  <Slides>31</Slides>
  <Notes>0</Notes>
  <HiddenSlides>0</HiddenSlides>
  <MMClips>0</MMClips>
  <ScaleCrop>false</ScaleCrop>
  <HeadingPairs>
    <vt:vector size="4" baseType="variant">
      <vt:variant>
        <vt:lpstr>Tema</vt:lpstr>
      </vt:variant>
      <vt:variant>
        <vt:i4>2</vt:i4>
      </vt:variant>
      <vt:variant>
        <vt:lpstr>Títulos de diapositiva</vt:lpstr>
      </vt:variant>
      <vt:variant>
        <vt:i4>31</vt:i4>
      </vt:variant>
    </vt:vector>
  </HeadingPairs>
  <TitlesOfParts>
    <vt:vector size="33" baseType="lpstr">
      <vt:lpstr>Secuencia</vt:lpstr>
      <vt:lpstr>Diseño predeterminado</vt:lpstr>
      <vt:lpstr>ORGANISMO, AMBIENTE Y SUS INTERACCIONES:ORIGEN Y EVOLUCION DE LA VIDA</vt:lpstr>
      <vt:lpstr>Surge la Vida en la tierra..</vt:lpstr>
      <vt:lpstr>Diapositiva 3</vt:lpstr>
      <vt:lpstr>Diapositiva 4</vt:lpstr>
      <vt:lpstr>Diapositiva 5</vt:lpstr>
      <vt:lpstr>IDEAS CREACIONISTA</vt:lpstr>
      <vt:lpstr>Generación Espontánea </vt:lpstr>
      <vt:lpstr>TEORÍA COSMOZOICA O PANSPERMIA</vt:lpstr>
      <vt:lpstr>REDI, SPALLANZANI Y PASTEUR</vt:lpstr>
      <vt:lpstr>EXPERIMENTO DE REDI</vt:lpstr>
      <vt:lpstr>SPALLANZANI</vt:lpstr>
      <vt:lpstr>PASTEUR</vt:lpstr>
      <vt:lpstr>TEORÍA DEL ORIGEN QUÍMICO DE LA VIDA</vt:lpstr>
      <vt:lpstr>Diapositiva 14</vt:lpstr>
      <vt:lpstr>Diapositiva 15</vt:lpstr>
      <vt:lpstr>Diapositiva 16</vt:lpstr>
      <vt:lpstr>Diapositiva 17</vt:lpstr>
      <vt:lpstr>Diapositiva 18</vt:lpstr>
      <vt:lpstr>EXPERIMENTO DE UREY Y MILLER</vt:lpstr>
      <vt:lpstr>¿Cómo evoluciona la vida? Teorías de la evolución…</vt:lpstr>
      <vt:lpstr>Diapositiva 21</vt:lpstr>
      <vt:lpstr>POSTULADOS DE LAMARCK</vt:lpstr>
      <vt:lpstr>TEORÍA DE LA EVOLUCIÓN DE DARWIN</vt:lpstr>
      <vt:lpstr>EVIDENCIAS DE LA EVOLUCIÓN</vt:lpstr>
      <vt:lpstr>ANATOMÍA COMPARADA1 1) ÓRGANOS HOMÓLOGOS</vt:lpstr>
      <vt:lpstr>2) ÓRGANOS ANÁLOGOS</vt:lpstr>
      <vt:lpstr>EMBRIOLOGÍA COMPARADA</vt:lpstr>
      <vt:lpstr>BIOLOGÍA MOLECULAR</vt:lpstr>
      <vt:lpstr>TRANSFORMACION DE LAS ESPECIES</vt:lpstr>
      <vt:lpstr>ÁRBOLES FILOGENÉTICOS</vt:lpstr>
      <vt:lpstr>Diapositiva 31</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TEORIAS ORIGEN DE LA VIDA</dc:title>
  <dc:creator>.</dc:creator>
  <cp:lastModifiedBy>acer</cp:lastModifiedBy>
  <cp:revision>34</cp:revision>
  <dcterms:created xsi:type="dcterms:W3CDTF">2007-09-05T23:27:28Z</dcterms:created>
  <dcterms:modified xsi:type="dcterms:W3CDTF">2013-11-19T13:12:57Z</dcterms:modified>
</cp:coreProperties>
</file>